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2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theme/theme3.xml" ContentType="application/vnd.openxmlformats-officedocument.theme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96" r:id="rId2"/>
    <p:sldMasterId id="2147483731" r:id="rId3"/>
    <p:sldMasterId id="2147483785" r:id="rId4"/>
  </p:sldMasterIdLst>
  <p:notesMasterIdLst>
    <p:notesMasterId r:id="rId6"/>
  </p:notesMasterIdLst>
  <p:sldIdLst>
    <p:sldId id="295" r:id="rId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elfolie" id="{707F77F0-3B64-4685-88CD-F6C418CD3DD9}">
          <p14:sldIdLst/>
        </p14:section>
        <p14:section name="English" id="{F0BF14EF-DA3B-4C66-9E56-3B3583AFAD66}">
          <p14:sldIdLst>
            <p14:sldId id="29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eichsel, Thomas" initials="W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14" autoAdjust="0"/>
  </p:normalViewPr>
  <p:slideViewPr>
    <p:cSldViewPr showGuides="1"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ADA083-9930-400B-9BFB-1716C04C73EA}" type="datetimeFigureOut">
              <a:rPr lang="de-DE" smtClean="0"/>
              <a:t>23.01.2015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476F1-AA29-44F9-A964-DAF9C29F9C7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52489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file:///E:\Ipad%20PPPs%20for%20Community%20HMI%202014\Ipad%20PPP%20HMI%202014.pptx" TargetMode="External"/><Relationship Id="rId1" Type="http://schemas.openxmlformats.org/officeDocument/2006/relationships/slideMaster" Target="../slideMasters/slideMaster3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- external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\\kadcfl01\EXP_PUBLIC\Projekte\Eplan\XX_CORPORATE_DESIGN\Bildmaterial\Powerlines EPLAN PPT\Powerlines EPLAN PPT\E-Powerpoint_PL_BGb_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692"/>
            <a:ext cx="9144000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\\kadcfl01\EXP_PUBLIC\Projekte\Eplan\XX_CORPORATE_DESIGN\Bildmaterial\Logos\ePLAN_claim+_ger_W_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07504" y="-13692"/>
            <a:ext cx="4943476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973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headlin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56263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180975" marR="0" indent="-1809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1pPr>
            <a:lvl2pPr marL="542925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2pPr>
            <a:lvl3pPr marL="895350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3pPr>
            <a:lvl4pPr marL="1257300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4pPr>
            <a:lvl5pPr marL="1619250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Edit head of text</a:t>
            </a:r>
          </a:p>
          <a:p>
            <a:pPr marL="542925" marR="0" lvl="1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Second line</a:t>
            </a:r>
          </a:p>
          <a:p>
            <a:pPr marL="895350" marR="0" lvl="2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line</a:t>
            </a:r>
          </a:p>
          <a:p>
            <a:pPr marL="1257300" marR="0" lvl="3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Fourth line</a:t>
            </a:r>
          </a:p>
          <a:p>
            <a:pPr marL="1619250" marR="0" lvl="4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Fifth line</a:t>
            </a:r>
          </a:p>
          <a:p>
            <a:pPr lvl="4"/>
            <a:endParaRPr lang="en-US" noProof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6BCFF9E-E462-4FC5-B75C-B6BD19289728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noProof="0" smtClean="0"/>
              <a:t>Subtitle</a:t>
            </a:r>
            <a:endParaRPr lang="en-US" noProof="0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smtClean="0"/>
              <a:t>Head please click for using</a:t>
            </a:r>
            <a:endParaRPr lang="en-US" noProof="0"/>
          </a:p>
        </p:txBody>
      </p:sp>
      <p:sp>
        <p:nvSpPr>
          <p:cNvPr id="8" name="Fußzeilenplatzhalter 1"/>
          <p:cNvSpPr>
            <a:spLocks noGrp="1"/>
          </p:cNvSpPr>
          <p:nvPr>
            <p:ph type="ftr" sz="quarter" idx="16"/>
          </p:nvPr>
        </p:nvSpPr>
        <p:spPr bwMode="gray">
          <a:xfrm>
            <a:off x="2430000" y="6568492"/>
            <a:ext cx="4284000" cy="143996"/>
          </a:xfrm>
        </p:spPr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003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462512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0618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äsentationstitel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462512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98464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462512" cy="432000"/>
          </a:xfrm>
          <a:prstGeom prst="rect">
            <a:avLst/>
          </a:prstGeo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3"/>
          </p:nvPr>
        </p:nvSpPr>
        <p:spPr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214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ingangsfolie Präsentation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259823" y="2264569"/>
            <a:ext cx="6624637" cy="23288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4000"/>
            </a:lvl1pPr>
            <a:lvl2pPr marL="363537" indent="0" algn="ctr">
              <a:buFontTx/>
              <a:buNone/>
              <a:defRPr/>
            </a:lvl2pPr>
            <a:lvl3pPr marL="715962" indent="0" algn="ctr">
              <a:buFontTx/>
              <a:buNone/>
              <a:defRPr/>
            </a:lvl3pPr>
            <a:lvl4pPr marL="1077912" indent="0" algn="ctr">
              <a:buFontTx/>
              <a:buNone/>
              <a:defRPr/>
            </a:lvl4pPr>
            <a:lvl5pPr marL="1439862" indent="0" algn="ctr">
              <a:buFontTx/>
              <a:buNone/>
              <a:defRPr/>
            </a:lvl5pPr>
          </a:lstStyle>
          <a:p>
            <a:pPr lvl="0"/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134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 Spal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462512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</p:spPr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380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 mit Textfe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00E21-B4DA-45A5-B130-A159DB9B0A7F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8" name="Inhaltsplatzhalter 2"/>
          <p:cNvSpPr>
            <a:spLocks noGrp="1"/>
          </p:cNvSpPr>
          <p:nvPr>
            <p:ph idx="1"/>
          </p:nvPr>
        </p:nvSpPr>
        <p:spPr>
          <a:xfrm>
            <a:off x="323850" y="1052513"/>
            <a:ext cx="5111750" cy="453707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Inhaltsplatzhalter 2"/>
          <p:cNvSpPr>
            <a:spLocks noGrp="1"/>
          </p:cNvSpPr>
          <p:nvPr>
            <p:ph idx="16"/>
          </p:nvPr>
        </p:nvSpPr>
        <p:spPr>
          <a:xfrm>
            <a:off x="5796170" y="2060835"/>
            <a:ext cx="3023980" cy="2736355"/>
          </a:xfrm>
          <a:solidFill>
            <a:schemeClr val="accent1">
              <a:lumMod val="25000"/>
              <a:lumOff val="75000"/>
            </a:schemeClr>
          </a:solidFill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de-DE" dirty="0" smtClean="0"/>
              <a:t>Untertitel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0167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eliebiger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0800E21-B4DA-45A5-B130-A159DB9B0A7F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1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de-DE" dirty="0" smtClean="0"/>
              <a:t>Untertitel</a:t>
            </a:r>
            <a:endParaRPr lang="de-DE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6145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el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180975" marR="0" indent="-1809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1pPr>
            <a:lvl2pPr marL="542925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2pPr>
            <a:lvl3pPr marL="895350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3pPr>
            <a:lvl4pPr marL="1257300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4pPr>
            <a:lvl5pPr marL="1619250" marR="0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lvl5pPr>
          </a:lstStyle>
          <a:p>
            <a:pPr marL="180975" marR="0" lvl="0" indent="-180975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Edit head of text</a:t>
            </a:r>
          </a:p>
          <a:p>
            <a:pPr marL="542925" marR="0" lvl="1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Second line</a:t>
            </a:r>
          </a:p>
          <a:p>
            <a:pPr marL="895350" marR="0" lvl="2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Third line</a:t>
            </a:r>
          </a:p>
          <a:p>
            <a:pPr marL="1257300" marR="0" lvl="3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Fourth line</a:t>
            </a:r>
          </a:p>
          <a:p>
            <a:pPr marL="1619250" marR="0" lvl="4" indent="-179388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E2001A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Fifth line</a:t>
            </a:r>
          </a:p>
          <a:p>
            <a:pPr lvl="3"/>
            <a:endParaRPr lang="en-US" noProof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80800E21-B4DA-45A5-B130-A159DB9B0A7F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noProof="0" dirty="0" smtClean="0"/>
              <a:t>Subtitle</a:t>
            </a:r>
            <a:endParaRPr lang="en-US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Head please click for using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06520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80800E21-B4DA-45A5-B130-A159DB9B0A7F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5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1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de-DE" dirty="0" smtClean="0"/>
              <a:t>Untertitel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06250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keymess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2973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Head please click for using</a:t>
            </a:r>
            <a:endParaRPr lang="en-US" noProof="0" dirty="0"/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noProof="0" smtClean="0"/>
              <a:t>Subtitle</a:t>
            </a:r>
            <a:endParaRPr lang="en-US" noProof="0"/>
          </a:p>
        </p:txBody>
      </p:sp>
      <p:grpSp>
        <p:nvGrpSpPr>
          <p:cNvPr id="14" name="Gruppieren 13"/>
          <p:cNvGrpSpPr/>
          <p:nvPr userDrawn="1"/>
        </p:nvGrpSpPr>
        <p:grpSpPr>
          <a:xfrm>
            <a:off x="334962" y="1058930"/>
            <a:ext cx="8218435" cy="2976050"/>
            <a:chOff x="334962" y="1058930"/>
            <a:chExt cx="8218435" cy="2976050"/>
          </a:xfrm>
        </p:grpSpPr>
        <p:sp>
          <p:nvSpPr>
            <p:cNvPr id="15" name="Textfeld 14"/>
            <p:cNvSpPr txBox="1"/>
            <p:nvPr/>
          </p:nvSpPr>
          <p:spPr>
            <a:xfrm>
              <a:off x="4553339" y="1058931"/>
              <a:ext cx="400005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err="1" smtClean="0">
                  <a:solidFill>
                    <a:srgbClr val="000000"/>
                  </a:solidFill>
                  <a:ea typeface="ＭＳ Ｐゴシック" charset="-128"/>
                </a:rPr>
                <a:t>catalogue</a:t>
              </a: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 </a:t>
              </a:r>
              <a:r>
                <a:rPr lang="de-DE" dirty="0" err="1" smtClean="0">
                  <a:solidFill>
                    <a:srgbClr val="000000"/>
                  </a:solidFill>
                  <a:ea typeface="ＭＳ Ｐゴシック" charset="-128"/>
                </a:rPr>
                <a:t>overview</a:t>
              </a: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 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6" name="Textfeld 15"/>
            <p:cNvSpPr txBox="1"/>
            <p:nvPr/>
          </p:nvSpPr>
          <p:spPr>
            <a:xfrm>
              <a:off x="334962" y="1058930"/>
              <a:ext cx="401281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err="1" smtClean="0">
                  <a:solidFill>
                    <a:srgbClr val="000000"/>
                  </a:solidFill>
                  <a:ea typeface="ＭＳ Ｐゴシック" charset="-128"/>
                </a:rPr>
                <a:t>keyfacts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7" name="Textfeld 16"/>
            <p:cNvSpPr txBox="1"/>
            <p:nvPr/>
          </p:nvSpPr>
          <p:spPr>
            <a:xfrm>
              <a:off x="334962" y="3665648"/>
              <a:ext cx="401281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err="1" smtClean="0">
                  <a:solidFill>
                    <a:srgbClr val="000000"/>
                  </a:solidFill>
                  <a:ea typeface="ＭＳ Ｐゴシック" charset="-128"/>
                </a:rPr>
                <a:t>products</a:t>
              </a: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 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8" name="Textfeld 17"/>
            <p:cNvSpPr txBox="1"/>
            <p:nvPr/>
          </p:nvSpPr>
          <p:spPr>
            <a:xfrm>
              <a:off x="4553339" y="3665648"/>
              <a:ext cx="400005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err="1" smtClean="0">
                  <a:solidFill>
                    <a:srgbClr val="000000"/>
                  </a:solidFill>
                  <a:ea typeface="ＭＳ Ｐゴシック" charset="-128"/>
                </a:rPr>
                <a:t>product</a:t>
              </a: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 </a:t>
              </a:r>
              <a:r>
                <a:rPr lang="de-DE" dirty="0" err="1" smtClean="0">
                  <a:solidFill>
                    <a:srgbClr val="000000"/>
                  </a:solidFill>
                  <a:ea typeface="ＭＳ Ｐゴシック" charset="-128"/>
                </a:rPr>
                <a:t>information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  <p:sp>
        <p:nvSpPr>
          <p:cNvPr id="19" name="Textfeld 18"/>
          <p:cNvSpPr txBox="1"/>
          <p:nvPr userDrawn="1"/>
        </p:nvSpPr>
        <p:spPr>
          <a:xfrm>
            <a:off x="7308304" y="1074319"/>
            <a:ext cx="1014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dirty="0" smtClean="0">
                <a:solidFill>
                  <a:srgbClr val="000000"/>
                </a:solidFill>
                <a:ea typeface="ＭＳ Ｐゴシック" charset="-128"/>
              </a:rPr>
              <a:t>EPLAN</a:t>
            </a:r>
            <a:endParaRPr lang="de-DE" dirty="0">
              <a:solidFill>
                <a:srgbClr val="000000"/>
              </a:solidFill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6716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0" dirty="0" smtClean="0"/>
              <a:t>Head please click for using</a:t>
            </a:r>
            <a:endParaRPr lang="en-US" noProof="0" dirty="0"/>
          </a:p>
        </p:txBody>
      </p:sp>
      <p:sp>
        <p:nvSpPr>
          <p:cNvPr id="7" name="Textplatzhalter 5"/>
          <p:cNvSpPr>
            <a:spLocks noGrp="1"/>
          </p:cNvSpPr>
          <p:nvPr>
            <p:ph type="body" sz="quarter" idx="15" hasCustomPrompt="1"/>
          </p:nvPr>
        </p:nvSpPr>
        <p:spPr>
          <a:xfrm>
            <a:off x="323850" y="548600"/>
            <a:ext cx="8496000" cy="360050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FontTx/>
              <a:buNone/>
              <a:defRPr sz="2000"/>
            </a:lvl1pPr>
          </a:lstStyle>
          <a:p>
            <a:pPr lvl="0"/>
            <a:r>
              <a:rPr lang="en-US" noProof="0" smtClean="0"/>
              <a:t>Subtitle</a:t>
            </a:r>
            <a:endParaRPr lang="en-US" noProof="0"/>
          </a:p>
        </p:txBody>
      </p:sp>
      <p:grpSp>
        <p:nvGrpSpPr>
          <p:cNvPr id="6" name="Gruppieren 5"/>
          <p:cNvGrpSpPr/>
          <p:nvPr userDrawn="1"/>
        </p:nvGrpSpPr>
        <p:grpSpPr>
          <a:xfrm>
            <a:off x="334962" y="1058930"/>
            <a:ext cx="8218435" cy="2976050"/>
            <a:chOff x="334962" y="1058930"/>
            <a:chExt cx="8218435" cy="2976050"/>
          </a:xfrm>
        </p:grpSpPr>
        <p:sp>
          <p:nvSpPr>
            <p:cNvPr id="8" name="Textfeld 7"/>
            <p:cNvSpPr txBox="1"/>
            <p:nvPr/>
          </p:nvSpPr>
          <p:spPr>
            <a:xfrm>
              <a:off x="4553339" y="1058931"/>
              <a:ext cx="400005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Katalogansicht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9" name="Textfeld 8"/>
            <p:cNvSpPr txBox="1"/>
            <p:nvPr/>
          </p:nvSpPr>
          <p:spPr>
            <a:xfrm>
              <a:off x="334962" y="1058930"/>
              <a:ext cx="401281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Eckdaten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0" name="Textfeld 9"/>
            <p:cNvSpPr txBox="1"/>
            <p:nvPr/>
          </p:nvSpPr>
          <p:spPr>
            <a:xfrm>
              <a:off x="334962" y="3665648"/>
              <a:ext cx="4012811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Produktbilder 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1" name="Textfeld 10"/>
            <p:cNvSpPr txBox="1"/>
            <p:nvPr/>
          </p:nvSpPr>
          <p:spPr>
            <a:xfrm>
              <a:off x="4553339" y="3665648"/>
              <a:ext cx="4000058" cy="369332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Artikelinformationen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  <p:sp>
          <p:nvSpPr>
            <p:cNvPr id="12" name="Textfeld 11"/>
            <p:cNvSpPr txBox="1"/>
            <p:nvPr/>
          </p:nvSpPr>
          <p:spPr>
            <a:xfrm>
              <a:off x="7146909" y="1058931"/>
              <a:ext cx="101424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de-DE" dirty="0" smtClean="0">
                  <a:solidFill>
                    <a:srgbClr val="000000"/>
                  </a:solidFill>
                  <a:ea typeface="ＭＳ Ｐゴシック" charset="-128"/>
                </a:rPr>
                <a:t>EPLAN</a:t>
              </a:r>
              <a:endParaRPr lang="de-DE" dirty="0">
                <a:solidFill>
                  <a:srgbClr val="000000"/>
                </a:solidFill>
                <a:ea typeface="ＭＳ Ｐゴシック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01162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räsentationstitel ex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kadcfl01\EXP_PUBLIC\Projekte\Eplan\XX_CORPORATE_DESIGN\Bildmaterial\Powerlines EPLAN PPT\Powerlines EPLAN PPT\E-Powerpoint_PL_BGb_GER.png">
            <a:hlinkClick r:id="rId2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>
                <a:solidFill>
                  <a:srgbClr val="FFFFFF"/>
                </a:solidFill>
              </a:rPr>
              <a:t>EPLAN Pro Panel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A37857-0407-462D-959B-3FBCAA89B2AC}" type="slidenum">
              <a:rPr lang="de-DE" smtClean="0">
                <a:solidFill>
                  <a:srgbClr val="FFFFFF"/>
                </a:solidFill>
              </a:rPr>
              <a:pPr/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8761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und Bild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lIns="0" anchor="ctr"/>
          <a:lstStyle>
            <a:lvl1pPr marL="0" indent="0">
              <a:buNone/>
              <a:defRPr lang="en-US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ußzeilenplatzhalter 1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Foliennummernplatzhalter 2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BC94-1A63-4249-826E-B32187166FF9}" type="slidenum">
              <a:rPr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10220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800E21-B4DA-45A5-B130-A159DB9B0A7F}" type="slidenum">
              <a:rPr>
                <a:solidFill>
                  <a:srgbClr val="000000"/>
                </a:solidFill>
              </a:rPr>
              <a:pPr/>
              <a:t>‹Nr.›</a:t>
            </a:fld>
            <a:endParaRPr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90441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- external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\\kadcfl01\EXP_PUBLIC\Projekte\Eplan\XX_CORPORATE_DESIGN\Bildmaterial\Powerlines EPLAN PPT\Powerlines EPLAN PPT\E-Powerpoint_PL_BGb_GB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692"/>
            <a:ext cx="9144000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\\kadcfl01\EXP_PUBLIC\Projekte\Eplan\XX_CORPORATE_DESIGN\Bildmaterial\Logos\ePLAN_claim+_ger_W_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07504" y="-13692"/>
            <a:ext cx="4943476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>
                <a:solidFill>
                  <a:srgbClr val="FFFFFF"/>
                </a:solidFill>
              </a:rPr>
              <a:t>EPLAN Pro Panel</a:t>
            </a:r>
            <a:endParaRPr lang="de-DE">
              <a:solidFill>
                <a:srgbClr val="FFFFFF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3056D-27E7-4094-B4AD-FA90E96DCC05}" type="slidenum">
              <a:rPr lang="de-DE" smtClean="0">
                <a:solidFill>
                  <a:srgbClr val="FFFFFF"/>
                </a:solidFill>
              </a:rPr>
              <a:pPr/>
              <a:t>‹Nr.›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4221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- internal us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5593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259823" y="2264569"/>
            <a:ext cx="6624637" cy="23288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4000"/>
            </a:lvl1pPr>
            <a:lvl2pPr marL="363537" indent="0" algn="ctr">
              <a:buFontTx/>
              <a:buNone/>
              <a:defRPr/>
            </a:lvl2pPr>
            <a:lvl3pPr marL="715962" indent="0" algn="ctr">
              <a:buFontTx/>
              <a:buNone/>
              <a:defRPr/>
            </a:lvl3pPr>
            <a:lvl4pPr marL="1077912" indent="0" algn="ctr">
              <a:buFontTx/>
              <a:buNone/>
              <a:defRPr/>
            </a:lvl4pPr>
            <a:lvl5pPr marL="1439862" indent="0" algn="ctr">
              <a:buFontTx/>
              <a:buNone/>
              <a:defRPr/>
            </a:lvl5pPr>
          </a:lstStyle>
          <a:p>
            <a:pPr lvl="0"/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559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only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7664450" y="6567488"/>
            <a:ext cx="3810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C33056D-27E7-4094-B4AD-FA90E96DCC05}" type="slidenum">
              <a:rPr lang="de-DE" smtClean="0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5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8585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0210806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1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80800E21-B4DA-45A5-B130-A159DB9B0A7F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08799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31468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2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82946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54617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7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720564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lin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399809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headlin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89378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keymess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72574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7902169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im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8580839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772779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nd text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9347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689669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im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40229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59272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ext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82708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1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9137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2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79302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s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8806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07951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lin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29772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headlin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6548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keymess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15514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9434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765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82065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017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nd text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4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9214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s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3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2304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057534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39144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Text 1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ußzeilenplatzhalt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EPLAN Pro Panel</a:t>
            </a:r>
            <a:endParaRPr dirty="0"/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F55E3-4F7B-4CB5-8FB7-4F6A49E82253}" type="slidenum">
              <a:rPr/>
              <a:pPr>
                <a:defRPr/>
              </a:pPr>
              <a:t>‹Nr.›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872012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nd text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9347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26065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94446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text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15783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1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8157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2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561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ver - internal us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2"/>
          </p:nvPr>
        </p:nvSpPr>
        <p:spPr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004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s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691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1363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lin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8966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headlin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0128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and keymess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2462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and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6596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7299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3377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ages and text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4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507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images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3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3873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en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259823" y="2264569"/>
            <a:ext cx="6624637" cy="23288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4000"/>
            </a:lvl1pPr>
            <a:lvl2pPr marL="363537" indent="0" algn="ctr">
              <a:buFontTx/>
              <a:buNone/>
              <a:defRPr/>
            </a:lvl2pPr>
            <a:lvl3pPr marL="715962" indent="0" algn="ctr">
              <a:buFontTx/>
              <a:buNone/>
              <a:defRPr/>
            </a:lvl3pPr>
            <a:lvl4pPr marL="1077912" indent="0" algn="ctr">
              <a:buFontTx/>
              <a:buNone/>
              <a:defRPr/>
            </a:lvl4pPr>
            <a:lvl5pPr marL="1439862" indent="0" algn="ctr">
              <a:buFontTx/>
              <a:buNone/>
              <a:defRPr/>
            </a:lvl5pPr>
          </a:lstStyle>
          <a:p>
            <a:pPr lvl="0"/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5582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text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100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37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äsentationstitel ex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\\kadcfl01\EXP_PUBLIC\Projekte\Eplan\XX_CORPORATE_DESIGN\Bildmaterial\Powerlines EPLAN PPT\Powerlines EPLAN PPT\E-Powerpoint_PL_BGb_G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3" descr="\\kadcfl01\EXP_PUBLIC\Projekte\Eplan\XX_CORPORATE_DESIGN\Bildmaterial\Logos\ePLAN_claim+_ger_W_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07504" y="-27384"/>
            <a:ext cx="4943476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39738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äsentationstitel int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8004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ingangsfolie Präsentations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259823" y="2264569"/>
            <a:ext cx="6624637" cy="23288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4000"/>
            </a:lvl1pPr>
            <a:lvl2pPr marL="363537" indent="0" algn="ctr">
              <a:buFontTx/>
              <a:buNone/>
              <a:defRPr/>
            </a:lvl2pPr>
            <a:lvl3pPr marL="715962" indent="0" algn="ctr">
              <a:buFontTx/>
              <a:buNone/>
              <a:defRPr/>
            </a:lvl3pPr>
            <a:lvl4pPr marL="1077912" indent="0" algn="ctr">
              <a:buFontTx/>
              <a:buNone/>
              <a:defRPr/>
            </a:lvl4pPr>
            <a:lvl5pPr marL="1439862" indent="0" algn="ctr">
              <a:buFontTx/>
              <a:buNone/>
              <a:defRPr/>
            </a:lvl5pPr>
          </a:lstStyle>
          <a:p>
            <a:pPr lvl="0"/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555822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ur Titel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7664450" y="6567488"/>
            <a:ext cx="3810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FE3A4E-799F-4FB6-B8E6-ED35CAA7D502}" type="slidenum">
              <a:rPr lang="de-DE" smtClean="0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5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pPr>
              <a:defRPr/>
            </a:pPr>
            <a:r>
              <a:rPr lang="en-US" smtClean="0"/>
              <a:t>EPLAN Pro Panel</a:t>
            </a:r>
            <a:endParaRPr lang="en-US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8585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819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Text 1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59241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Text 2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7922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wei Inhalte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86166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7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5411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only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7664450" y="6567488"/>
            <a:ext cx="3810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5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8585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678190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alt mit Überschrift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74661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Überschrift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8562631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mit Kernaussage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2973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xt und Bild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631468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Gross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40229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17650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er mit Beschriftung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9347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26065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Bilder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944466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n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157833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Text 1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81571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1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mtClean="0"/>
              <a:t>EPLAN Pro Panel</a:t>
            </a:r>
            <a:endParaRPr lang="en-US" dirty="0" smtClean="0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80800E21-B4DA-45A5-B130-A159DB9B0A7F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1592410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el und Text 2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561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Zwei Inhalte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6691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Vergleich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013639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Inhalt mit Überschrift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689666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mit Überschrift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0128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mit Kernaussage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02462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ext und Bild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6596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Bild Gross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72991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3 Bilder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53377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3 Bilder mit Beschriftung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/>
          </a:p>
        </p:txBody>
      </p:sp>
      <p:sp>
        <p:nvSpPr>
          <p:cNvPr id="14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5074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line and text 2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792242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4 Bilder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3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03873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3 Spalten, 1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100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1370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- external u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\\kadcfl01\EXP_PUBLIC\Projekte\Eplan\XX_CORPORATE_DESIGN\Bildmaterial\Powerlines EPLAN PPT\Powerlines EPLAN PPT\E-Powerpoint_PL_BGb_GB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692"/>
            <a:ext cx="9144000" cy="6871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\\kadcfl01\EXP_PUBLIC\Projekte\Eplan\XX_CORPORATE_DESIGN\Bildmaterial\Logos\ePLAN_claim+_ger_W_t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107504" y="-13692"/>
            <a:ext cx="4943476" cy="113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 smtClean="0">
                <a:solidFill>
                  <a:srgbClr val="FFFFFF"/>
                </a:solidFill>
              </a:rPr>
              <a:t>EPLAN Pro Panel</a:t>
            </a:r>
            <a:endParaRPr lang="de-DE" dirty="0" smtClean="0">
              <a:solidFill>
                <a:srgbClr val="FFFFFF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A3CEAE6-1AC9-4BB2-962A-AAE6CE48E1D6}" type="slidenum">
              <a:rPr smtClean="0">
                <a:solidFill>
                  <a:srgbClr val="FFFFFF"/>
                </a:solidFill>
              </a:rPr>
              <a:pPr/>
              <a:t>‹Nr.›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925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- internal us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 bwMode="gray">
          <a:xfrm>
            <a:off x="0" y="1038224"/>
            <a:ext cx="9136063" cy="4335463"/>
          </a:xfrm>
          <a:solidFill>
            <a:schemeClr val="bg1">
              <a:lumMod val="85000"/>
            </a:schemeClr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422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pening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platzhalter 4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1259823" y="2264569"/>
            <a:ext cx="6624637" cy="2328862"/>
          </a:xfrm>
        </p:spPr>
        <p:txBody>
          <a:bodyPr anchor="ctr" anchorCtr="0">
            <a:normAutofit/>
          </a:bodyPr>
          <a:lstStyle>
            <a:lvl1pPr marL="0" indent="0" algn="ctr">
              <a:buFontTx/>
              <a:buNone/>
              <a:defRPr sz="4000"/>
            </a:lvl1pPr>
            <a:lvl2pPr marL="363537" indent="0" algn="ctr">
              <a:buFontTx/>
              <a:buNone/>
              <a:defRPr/>
            </a:lvl2pPr>
            <a:lvl3pPr marL="715962" indent="0" algn="ctr">
              <a:buFontTx/>
              <a:buNone/>
              <a:defRPr/>
            </a:lvl3pPr>
            <a:lvl4pPr marL="1077912" indent="0" algn="ctr">
              <a:buFontTx/>
              <a:buNone/>
              <a:defRPr/>
            </a:lvl4pPr>
            <a:lvl5pPr marL="1439862" indent="0" algn="ctr">
              <a:buFontTx/>
              <a:buNone/>
              <a:defRPr/>
            </a:lvl5pPr>
          </a:lstStyle>
          <a:p>
            <a:pPr lvl="0"/>
            <a:r>
              <a:rPr lang="de-DE" dirty="0" smtClean="0"/>
              <a:t>Präsentationstitel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7056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only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7664450" y="6567488"/>
            <a:ext cx="3810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F45FC-3CF8-43B3-963A-82246E49A4EA}" type="slidenum">
              <a:rPr 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 dirty="0">
              <a:solidFill>
                <a:srgbClr val="000000"/>
              </a:solidFill>
            </a:endParaRP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5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8585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737577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text 1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12749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text 2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083094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785269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86166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7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123846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lin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610782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headlin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27973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keymess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6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80759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27353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837815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514190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and text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93479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347833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713703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xt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622788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1" name="Textplatzhalter 7"/>
          <p:cNvSpPr>
            <a:spLocks noGrp="1"/>
          </p:cNvSpPr>
          <p:nvPr>
            <p:ph type="body" sz="quarter" idx="17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454112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text 1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99177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text 2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990378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ntents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645552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592796"/>
            <a:ext cx="4319972" cy="3780892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592796"/>
            <a:ext cx="4032250" cy="3780892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0313" y="1052513"/>
            <a:ext cx="4013584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3" name="Textplatzhalter 9"/>
          <p:cNvSpPr>
            <a:spLocks noGrp="1"/>
          </p:cNvSpPr>
          <p:nvPr>
            <p:ph type="body" sz="quarter" idx="16"/>
          </p:nvPr>
        </p:nvSpPr>
        <p:spPr bwMode="gray">
          <a:xfrm>
            <a:off x="4427538" y="1052513"/>
            <a:ext cx="4032250" cy="545715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ctr" anchorCtr="0">
            <a:noAutofit/>
          </a:bodyPr>
          <a:lstStyle>
            <a:lvl1pPr>
              <a:defRPr lang="de-DE" sz="1800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12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7977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headlin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6491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headlin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 bwMode="gray">
          <a:xfrm>
            <a:off x="1821981" y="1611523"/>
            <a:ext cx="5486323" cy="828117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12" name="Bildplatzhalter 11"/>
          <p:cNvSpPr>
            <a:spLocks noGrp="1"/>
          </p:cNvSpPr>
          <p:nvPr>
            <p:ph type="pic" sz="quarter" idx="13"/>
          </p:nvPr>
        </p:nvSpPr>
        <p:spPr bwMode="gray">
          <a:xfrm>
            <a:off x="1821981" y="2440198"/>
            <a:ext cx="5486323" cy="293349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4"/>
          </p:nvPr>
        </p:nvSpPr>
        <p:spPr>
          <a:xfrm>
            <a:off x="1821981" y="1052513"/>
            <a:ext cx="5486400" cy="539750"/>
          </a:xfrm>
          <a:solidFill>
            <a:schemeClr val="tx1"/>
          </a:solidFill>
        </p:spPr>
        <p:txBody>
          <a:bodyPr lIns="72000" anchor="ctr" anchorCtr="0"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83705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keymess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3"/>
          </p:nvPr>
        </p:nvSpPr>
        <p:spPr bwMode="gray">
          <a:xfrm>
            <a:off x="358775" y="1052513"/>
            <a:ext cx="4789488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6119813" y="2132856"/>
            <a:ext cx="2339975" cy="2591544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72000" rIns="72000" bIns="72000" rtlCol="0" anchor="t" anchorCtr="0">
            <a:noAutofit/>
          </a:bodyPr>
          <a:lstStyle>
            <a:lvl1pPr>
              <a:defRPr lang="de-DE" b="1" dirty="0" smtClean="0">
                <a:solidFill>
                  <a:schemeClr val="bg1"/>
                </a:solidFill>
              </a:defRPr>
            </a:lvl1pPr>
            <a:lvl2pPr>
              <a:defRPr lang="de-DE" dirty="0" smtClean="0">
                <a:solidFill>
                  <a:schemeClr val="bg1"/>
                </a:solidFill>
              </a:defRPr>
            </a:lvl2pPr>
            <a:lvl3pPr>
              <a:defRPr lang="de-DE" dirty="0" smtClean="0">
                <a:solidFill>
                  <a:schemeClr val="bg1"/>
                </a:solidFill>
              </a:defRPr>
            </a:lvl3pPr>
            <a:lvl4pPr>
              <a:defRPr lang="de-DE" dirty="0" smtClean="0">
                <a:solidFill>
                  <a:schemeClr val="bg1"/>
                </a:solidFill>
              </a:defRPr>
            </a:lvl4pPr>
            <a:lvl5pPr>
              <a:defRPr lang="de-DE" dirty="0">
                <a:solidFill>
                  <a:schemeClr val="bg1"/>
                </a:solidFill>
              </a:defRPr>
            </a:lvl5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  <a:p>
            <a:pPr lvl="1">
              <a:buNone/>
            </a:pPr>
            <a:r>
              <a:rPr lang="de-DE" smtClean="0"/>
              <a:t>Zweite Ebene</a:t>
            </a:r>
          </a:p>
          <a:p>
            <a:pPr lvl="2">
              <a:buNone/>
            </a:pPr>
            <a:r>
              <a:rPr lang="de-DE" smtClean="0"/>
              <a:t>Dritte Ebene</a:t>
            </a:r>
          </a:p>
          <a:p>
            <a:pPr lvl="3">
              <a:buNone/>
            </a:pPr>
            <a:r>
              <a:rPr lang="de-DE" smtClean="0"/>
              <a:t>Vierte Ebene</a:t>
            </a:r>
          </a:p>
          <a:p>
            <a:pPr lvl="4">
              <a:buNone/>
            </a:pPr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26561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4224339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4427539" y="1052513"/>
            <a:ext cx="4032250" cy="4321174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8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5774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52512"/>
            <a:ext cx="8101014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7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548927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11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4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0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2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52513"/>
            <a:ext cx="2412000" cy="4321175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9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6982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headline, doub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</p:spPr>
        <p:txBody>
          <a:bodyPr/>
          <a:lstStyle/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  <p:sp>
        <p:nvSpPr>
          <p:cNvPr id="6" name="Textplatzhalter 9"/>
          <p:cNvSpPr>
            <a:spLocks noGrp="1"/>
          </p:cNvSpPr>
          <p:nvPr>
            <p:ph type="body" sz="quarter" idx="15"/>
          </p:nvPr>
        </p:nvSpPr>
        <p:spPr bwMode="gray">
          <a:xfrm>
            <a:off x="364159" y="1052513"/>
            <a:ext cx="2983706" cy="1152351"/>
          </a:xfrm>
          <a:solidFill>
            <a:schemeClr val="tx1"/>
          </a:solidFill>
          <a:ln>
            <a:noFill/>
            <a:miter lim="800000"/>
          </a:ln>
        </p:spPr>
        <p:txBody>
          <a:bodyPr vert="horz" lIns="72000" tIns="122400" rIns="0" bIns="0" rtlCol="0" anchor="t" anchorCtr="0">
            <a:noAutofit/>
          </a:bodyPr>
          <a:lstStyle>
            <a:lvl1pPr marL="177800" indent="-177800">
              <a:buFont typeface="Wingdings" pitchFamily="2" charset="2"/>
              <a:buChar char="§"/>
              <a:defRPr lang="de-DE" b="1" dirty="0" smtClean="0">
                <a:solidFill>
                  <a:schemeClr val="bg1"/>
                </a:solidFill>
              </a:defRPr>
            </a:lvl1pPr>
          </a:lstStyle>
          <a:p>
            <a:pPr lvl="0">
              <a:buNone/>
            </a:pPr>
            <a:r>
              <a:rPr lang="de-DE" smtClean="0"/>
              <a:t>Textmasterformat bearbeiten</a:t>
            </a: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6"/>
          </p:nvPr>
        </p:nvSpPr>
        <p:spPr bwMode="gray">
          <a:xfrm>
            <a:off x="0" y="2204864"/>
            <a:ext cx="3348038" cy="3168824"/>
          </a:xfrm>
        </p:spPr>
        <p:txBody>
          <a:bodyPr lIns="43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7"/>
          </p:nvPr>
        </p:nvSpPr>
        <p:spPr bwMode="gray">
          <a:xfrm>
            <a:off x="3455988" y="1038225"/>
            <a:ext cx="5003800" cy="4335463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8"/>
          </p:nvPr>
        </p:nvSpPr>
        <p:spPr bwMode="gray">
          <a:xfrm>
            <a:off x="1" y="440667"/>
            <a:ext cx="8785224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274661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ages and text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360326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20"/>
          </p:nvPr>
        </p:nvSpPr>
        <p:spPr bwMode="gray">
          <a:xfrm>
            <a:off x="2844602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21"/>
          </p:nvPr>
        </p:nvSpPr>
        <p:spPr bwMode="gray">
          <a:xfrm>
            <a:off x="5328879" y="3141663"/>
            <a:ext cx="2412000" cy="2232025"/>
          </a:xfrm>
          <a:prstGeom prst="rect">
            <a:avLst/>
          </a:prstGeom>
        </p:spPr>
        <p:txBody>
          <a:bodyPr lIns="72000" tIns="72000" rIns="72000" b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6" name="Bildplatzhalter 4"/>
          <p:cNvSpPr>
            <a:spLocks noGrp="1"/>
          </p:cNvSpPr>
          <p:nvPr>
            <p:ph type="pic" sz="quarter" idx="17"/>
          </p:nvPr>
        </p:nvSpPr>
        <p:spPr bwMode="gray">
          <a:xfrm>
            <a:off x="358775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7" name="Bildplatzhalter 4"/>
          <p:cNvSpPr>
            <a:spLocks noGrp="1"/>
          </p:cNvSpPr>
          <p:nvPr>
            <p:ph type="pic" sz="quarter" idx="18"/>
          </p:nvPr>
        </p:nvSpPr>
        <p:spPr bwMode="gray">
          <a:xfrm>
            <a:off x="2843712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8" name="Bildplatzhalter 4"/>
          <p:cNvSpPr>
            <a:spLocks noGrp="1"/>
          </p:cNvSpPr>
          <p:nvPr>
            <p:ph type="pic" sz="quarter" idx="19"/>
          </p:nvPr>
        </p:nvSpPr>
        <p:spPr bwMode="gray">
          <a:xfrm>
            <a:off x="5328650" y="1038225"/>
            <a:ext cx="2412000" cy="2102743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en-US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14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33737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Bildplatzhalter 5"/>
          <p:cNvSpPr>
            <a:spLocks noGrp="1"/>
          </p:cNvSpPr>
          <p:nvPr>
            <p:ph type="pic" sz="quarter" idx="13"/>
          </p:nvPr>
        </p:nvSpPr>
        <p:spPr bwMode="gray">
          <a:xfrm>
            <a:off x="4082458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0" name="Bildplatzhalter 5"/>
          <p:cNvSpPr>
            <a:spLocks noGrp="1"/>
          </p:cNvSpPr>
          <p:nvPr>
            <p:ph type="pic" sz="quarter" idx="15"/>
          </p:nvPr>
        </p:nvSpPr>
        <p:spPr bwMode="gray">
          <a:xfrm>
            <a:off x="4082458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1" name="Bildplatzhalter 5"/>
          <p:cNvSpPr>
            <a:spLocks noGrp="1"/>
          </p:cNvSpPr>
          <p:nvPr>
            <p:ph type="pic" sz="quarter" idx="16"/>
          </p:nvPr>
        </p:nvSpPr>
        <p:spPr bwMode="gray">
          <a:xfrm>
            <a:off x="358775" y="1038224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2" name="Bildplatzhalter 5"/>
          <p:cNvSpPr>
            <a:spLocks noGrp="1"/>
          </p:cNvSpPr>
          <p:nvPr>
            <p:ph type="pic" sz="quarter" idx="17"/>
          </p:nvPr>
        </p:nvSpPr>
        <p:spPr bwMode="gray">
          <a:xfrm>
            <a:off x="358775" y="3248336"/>
            <a:ext cx="3654000" cy="2124000"/>
          </a:xfrm>
          <a:solidFill>
            <a:schemeClr val="bg1">
              <a:lumMod val="85000"/>
            </a:schemeClr>
          </a:solidFill>
        </p:spPr>
        <p:txBody>
          <a:bodyPr vert="horz" lIns="0" tIns="0" rIns="0" bIns="0" rtlCol="0" anchor="ctr">
            <a:noAutofit/>
          </a:bodyPr>
          <a:lstStyle>
            <a:lvl1pPr marL="0" indent="0">
              <a:buNone/>
              <a:defRPr lang="de-DE"/>
            </a:lvl1pPr>
          </a:lstStyle>
          <a:p>
            <a:pPr lvl="0" algn="ctr"/>
            <a:r>
              <a:rPr lang="de-DE" smtClean="0"/>
              <a:t>Bild durch Klicken auf Symbol hinzufügen</a:t>
            </a:r>
            <a:endParaRPr lang="de-DE" dirty="0"/>
          </a:p>
        </p:txBody>
      </p:sp>
      <p:sp>
        <p:nvSpPr>
          <p:cNvPr id="13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84123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xt, single spac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9" name="Textplatzhalter 12"/>
          <p:cNvSpPr>
            <a:spLocks noGrp="1"/>
          </p:cNvSpPr>
          <p:nvPr>
            <p:ph type="body" sz="quarter" idx="17"/>
          </p:nvPr>
        </p:nvSpPr>
        <p:spPr bwMode="gray">
          <a:xfrm>
            <a:off x="2820494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1" name="Textplatzhalter 12"/>
          <p:cNvSpPr>
            <a:spLocks noGrp="1"/>
          </p:cNvSpPr>
          <p:nvPr>
            <p:ph type="body" sz="quarter" idx="18"/>
          </p:nvPr>
        </p:nvSpPr>
        <p:spPr bwMode="gray">
          <a:xfrm>
            <a:off x="5640988" y="1052512"/>
            <a:ext cx="2818800" cy="43211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10" name="Titel 5"/>
          <p:cNvSpPr>
            <a:spLocks noGrp="1"/>
          </p:cNvSpPr>
          <p:nvPr>
            <p:ph type="title"/>
          </p:nvPr>
        </p:nvSpPr>
        <p:spPr bwMode="gray">
          <a:xfrm>
            <a:off x="-1" y="399902"/>
            <a:ext cx="8785226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97879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269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 bwMode="gray">
          <a:xfrm>
            <a:off x="7664450" y="6567488"/>
            <a:ext cx="381000" cy="136525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A1C8FC4D-9815-462A-A277-86F3ADBD2038}" type="slidenum">
              <a:rPr lang="de-DE" smtClean="0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6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358775" y="800707"/>
            <a:ext cx="7705725" cy="360041"/>
          </a:xfrm>
        </p:spPr>
        <p:txBody>
          <a:bodyPr/>
          <a:lstStyle>
            <a:lvl1pPr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2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</p:spPr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007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1" y="1052511"/>
            <a:ext cx="8785226" cy="44748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5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462512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322250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ei Inhalte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1" y="440667"/>
            <a:ext cx="8785224" cy="432000"/>
          </a:xfrm>
        </p:spPr>
        <p:txBody>
          <a:bodyPr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ußzeilenplatzhalter 2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10" name="Foliennummernplatzhalter 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E16CB7-7A4E-42CD-A602-F7B54A3A5A5B}" type="slidenum">
              <a:rPr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491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Text 1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de-DE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3"/>
          </p:nvPr>
        </p:nvSpPr>
        <p:spPr bwMode="gray">
          <a:xfrm>
            <a:off x="-2" y="1052514"/>
            <a:ext cx="7740651" cy="5000400"/>
          </a:xfrm>
          <a:prstGeom prst="rect">
            <a:avLst/>
          </a:prstGeom>
        </p:spPr>
        <p:txBody>
          <a:bodyPr/>
          <a:lstStyle>
            <a:lvl1pPr>
              <a:defRPr/>
            </a:lvl1pPr>
            <a:lvl5pPr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1" y="440667"/>
            <a:ext cx="8785224" cy="432000"/>
          </a:xfrm>
        </p:spPr>
        <p:txBody>
          <a:bodyPr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ußzeilenplatzhalter 1"/>
          <p:cNvSpPr>
            <a:spLocks noGrp="1"/>
          </p:cNvSpPr>
          <p:nvPr>
            <p:ph type="ftr" sz="quarter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Foliennummernplatzhalt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0F55E3-4F7B-4CB5-8FB7-4F6A49E82253}" type="slidenum">
              <a:rPr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1641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, 2-zeilige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5" cy="432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Textplatzhalter 7"/>
          <p:cNvSpPr>
            <a:spLocks noGrp="1"/>
          </p:cNvSpPr>
          <p:nvPr>
            <p:ph type="body" sz="quarter" idx="11"/>
          </p:nvPr>
        </p:nvSpPr>
        <p:spPr bwMode="gray">
          <a:xfrm>
            <a:off x="0" y="440667"/>
            <a:ext cx="8785859" cy="432000"/>
          </a:xfrm>
        </p:spPr>
        <p:txBody>
          <a:bodyPr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567488"/>
            <a:ext cx="381000" cy="136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05550C-6713-4AB9-B171-A9B7AAD1AC2B}" type="slidenum">
              <a:rPr lang="de-DE">
                <a:solidFill>
                  <a:srgbClr val="000000"/>
                </a:solidFill>
              </a:rPr>
              <a:pPr>
                <a:defRPr/>
              </a:pPr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  <p:sp>
        <p:nvSpPr>
          <p:cNvPr id="5" name="Fußzeilenplatzhalter 7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8744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 bwMode="gray"/>
        <p:txBody>
          <a:bodyPr/>
          <a:lstStyle>
            <a:lvl1pPr algn="l"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 bwMode="gray"/>
        <p:txBody>
          <a:bodyPr/>
          <a:lstStyle/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smtClean="0">
              <a:solidFill>
                <a:srgbClr val="000000"/>
              </a:solidFill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 bwMode="gray"/>
        <p:txBody>
          <a:bodyPr/>
          <a:lstStyle/>
          <a:p>
            <a:fld id="{AA3CEAE6-1AC9-4BB2-962A-AAE6CE48E1D6}" type="slidenum">
              <a:rPr>
                <a:solidFill>
                  <a:srgbClr val="000000"/>
                </a:solidFill>
              </a:rPr>
              <a:pPr/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 bwMode="gray">
          <a:xfrm>
            <a:off x="0" y="1052513"/>
            <a:ext cx="4319972" cy="4321175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4"/>
          </p:nvPr>
        </p:nvSpPr>
        <p:spPr bwMode="gray">
          <a:xfrm>
            <a:off x="4427538" y="1052513"/>
            <a:ext cx="4032250" cy="4321175"/>
          </a:xfrm>
        </p:spPr>
        <p:txBody>
          <a:bodyPr lIns="7200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5"/>
          </p:nvPr>
        </p:nvSpPr>
        <p:spPr bwMode="gray">
          <a:xfrm>
            <a:off x="1" y="440667"/>
            <a:ext cx="8462512" cy="432000"/>
          </a:xfrm>
        </p:spPr>
        <p:txBody>
          <a:bodyPr lIns="345600" tIns="39600"/>
          <a:lstStyle>
            <a:lvl1pPr marL="0" indent="0">
              <a:buNone/>
              <a:defRPr sz="2000"/>
            </a:lvl1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05154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9.xml"/><Relationship Id="rId13" Type="http://schemas.openxmlformats.org/officeDocument/2006/relationships/slideLayout" Target="../slideLayouts/slideLayout44.xml"/><Relationship Id="rId18" Type="http://schemas.openxmlformats.org/officeDocument/2006/relationships/slideLayout" Target="../slideLayouts/slideLayout49.xml"/><Relationship Id="rId26" Type="http://schemas.openxmlformats.org/officeDocument/2006/relationships/slideLayout" Target="../slideLayouts/slideLayout57.xml"/><Relationship Id="rId3" Type="http://schemas.openxmlformats.org/officeDocument/2006/relationships/slideLayout" Target="../slideLayouts/slideLayout34.xml"/><Relationship Id="rId21" Type="http://schemas.openxmlformats.org/officeDocument/2006/relationships/slideLayout" Target="../slideLayouts/slideLayout52.xml"/><Relationship Id="rId7" Type="http://schemas.openxmlformats.org/officeDocument/2006/relationships/slideLayout" Target="../slideLayouts/slideLayout38.xml"/><Relationship Id="rId12" Type="http://schemas.openxmlformats.org/officeDocument/2006/relationships/slideLayout" Target="../slideLayouts/slideLayout43.xml"/><Relationship Id="rId17" Type="http://schemas.openxmlformats.org/officeDocument/2006/relationships/slideLayout" Target="../slideLayouts/slideLayout48.xml"/><Relationship Id="rId25" Type="http://schemas.openxmlformats.org/officeDocument/2006/relationships/slideLayout" Target="../slideLayouts/slideLayout56.xml"/><Relationship Id="rId33" Type="http://schemas.openxmlformats.org/officeDocument/2006/relationships/image" Target="../media/image3.png"/><Relationship Id="rId2" Type="http://schemas.openxmlformats.org/officeDocument/2006/relationships/slideLayout" Target="../slideLayouts/slideLayout33.xml"/><Relationship Id="rId16" Type="http://schemas.openxmlformats.org/officeDocument/2006/relationships/slideLayout" Target="../slideLayouts/slideLayout47.xml"/><Relationship Id="rId20" Type="http://schemas.openxmlformats.org/officeDocument/2006/relationships/slideLayout" Target="../slideLayouts/slideLayout51.xml"/><Relationship Id="rId29" Type="http://schemas.openxmlformats.org/officeDocument/2006/relationships/slideLayout" Target="../slideLayouts/slideLayout60.xml"/><Relationship Id="rId1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7.xml"/><Relationship Id="rId11" Type="http://schemas.openxmlformats.org/officeDocument/2006/relationships/slideLayout" Target="../slideLayouts/slideLayout42.xml"/><Relationship Id="rId24" Type="http://schemas.openxmlformats.org/officeDocument/2006/relationships/slideLayout" Target="../slideLayouts/slideLayout55.xml"/><Relationship Id="rId32" Type="http://schemas.openxmlformats.org/officeDocument/2006/relationships/theme" Target="../theme/theme2.xml"/><Relationship Id="rId5" Type="http://schemas.openxmlformats.org/officeDocument/2006/relationships/slideLayout" Target="../slideLayouts/slideLayout36.xml"/><Relationship Id="rId15" Type="http://schemas.openxmlformats.org/officeDocument/2006/relationships/slideLayout" Target="../slideLayouts/slideLayout46.xml"/><Relationship Id="rId23" Type="http://schemas.openxmlformats.org/officeDocument/2006/relationships/slideLayout" Target="../slideLayouts/slideLayout54.xml"/><Relationship Id="rId28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41.xml"/><Relationship Id="rId19" Type="http://schemas.openxmlformats.org/officeDocument/2006/relationships/slideLayout" Target="../slideLayouts/slideLayout50.xml"/><Relationship Id="rId31" Type="http://schemas.openxmlformats.org/officeDocument/2006/relationships/slideLayout" Target="../slideLayouts/slideLayout62.xml"/><Relationship Id="rId4" Type="http://schemas.openxmlformats.org/officeDocument/2006/relationships/slideLayout" Target="../slideLayouts/slideLayout35.xml"/><Relationship Id="rId9" Type="http://schemas.openxmlformats.org/officeDocument/2006/relationships/slideLayout" Target="../slideLayouts/slideLayout40.xml"/><Relationship Id="rId14" Type="http://schemas.openxmlformats.org/officeDocument/2006/relationships/slideLayout" Target="../slideLayouts/slideLayout45.xml"/><Relationship Id="rId22" Type="http://schemas.openxmlformats.org/officeDocument/2006/relationships/slideLayout" Target="../slideLayouts/slideLayout53.xml"/><Relationship Id="rId27" Type="http://schemas.openxmlformats.org/officeDocument/2006/relationships/slideLayout" Target="../slideLayouts/slideLayout58.xml"/><Relationship Id="rId30" Type="http://schemas.openxmlformats.org/officeDocument/2006/relationships/slideLayout" Target="../slideLayouts/slideLayout61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5.xml"/><Relationship Id="rId18" Type="http://schemas.openxmlformats.org/officeDocument/2006/relationships/slideLayout" Target="../slideLayouts/slideLayout80.xml"/><Relationship Id="rId26" Type="http://schemas.openxmlformats.org/officeDocument/2006/relationships/slideLayout" Target="../slideLayouts/slideLayout88.xml"/><Relationship Id="rId39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65.xml"/><Relationship Id="rId21" Type="http://schemas.openxmlformats.org/officeDocument/2006/relationships/slideLayout" Target="../slideLayouts/slideLayout83.xml"/><Relationship Id="rId34" Type="http://schemas.openxmlformats.org/officeDocument/2006/relationships/slideLayout" Target="../slideLayouts/slideLayout96.xml"/><Relationship Id="rId42" Type="http://schemas.openxmlformats.org/officeDocument/2006/relationships/slideLayout" Target="../slideLayouts/slideLayout104.xml"/><Relationship Id="rId47" Type="http://schemas.openxmlformats.org/officeDocument/2006/relationships/slideLayout" Target="../slideLayouts/slideLayout109.xml"/><Relationship Id="rId50" Type="http://schemas.openxmlformats.org/officeDocument/2006/relationships/slideLayout" Target="../slideLayouts/slideLayout112.xml"/><Relationship Id="rId7" Type="http://schemas.openxmlformats.org/officeDocument/2006/relationships/slideLayout" Target="../slideLayouts/slideLayout69.xml"/><Relationship Id="rId12" Type="http://schemas.openxmlformats.org/officeDocument/2006/relationships/slideLayout" Target="../slideLayouts/slideLayout74.xml"/><Relationship Id="rId17" Type="http://schemas.openxmlformats.org/officeDocument/2006/relationships/slideLayout" Target="../slideLayouts/slideLayout79.xml"/><Relationship Id="rId25" Type="http://schemas.openxmlformats.org/officeDocument/2006/relationships/slideLayout" Target="../slideLayouts/slideLayout87.xml"/><Relationship Id="rId33" Type="http://schemas.openxmlformats.org/officeDocument/2006/relationships/slideLayout" Target="../slideLayouts/slideLayout95.xml"/><Relationship Id="rId38" Type="http://schemas.openxmlformats.org/officeDocument/2006/relationships/slideLayout" Target="../slideLayouts/slideLayout100.xml"/><Relationship Id="rId46" Type="http://schemas.openxmlformats.org/officeDocument/2006/relationships/slideLayout" Target="../slideLayouts/slideLayout108.xml"/><Relationship Id="rId2" Type="http://schemas.openxmlformats.org/officeDocument/2006/relationships/slideLayout" Target="../slideLayouts/slideLayout64.xml"/><Relationship Id="rId16" Type="http://schemas.openxmlformats.org/officeDocument/2006/relationships/slideLayout" Target="../slideLayouts/slideLayout78.xml"/><Relationship Id="rId20" Type="http://schemas.openxmlformats.org/officeDocument/2006/relationships/slideLayout" Target="../slideLayouts/slideLayout82.xml"/><Relationship Id="rId29" Type="http://schemas.openxmlformats.org/officeDocument/2006/relationships/slideLayout" Target="../slideLayouts/slideLayout91.xml"/><Relationship Id="rId41" Type="http://schemas.openxmlformats.org/officeDocument/2006/relationships/slideLayout" Target="../slideLayouts/slideLayout103.xml"/><Relationship Id="rId54" Type="http://schemas.openxmlformats.org/officeDocument/2006/relationships/image" Target="../media/image5.png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24" Type="http://schemas.openxmlformats.org/officeDocument/2006/relationships/slideLayout" Target="../slideLayouts/slideLayout86.xml"/><Relationship Id="rId32" Type="http://schemas.openxmlformats.org/officeDocument/2006/relationships/slideLayout" Target="../slideLayouts/slideLayout94.xml"/><Relationship Id="rId37" Type="http://schemas.openxmlformats.org/officeDocument/2006/relationships/slideLayout" Target="../slideLayouts/slideLayout99.xml"/><Relationship Id="rId40" Type="http://schemas.openxmlformats.org/officeDocument/2006/relationships/slideLayout" Target="../slideLayouts/slideLayout102.xml"/><Relationship Id="rId45" Type="http://schemas.openxmlformats.org/officeDocument/2006/relationships/slideLayout" Target="../slideLayouts/slideLayout107.xml"/><Relationship Id="rId53" Type="http://schemas.openxmlformats.org/officeDocument/2006/relationships/theme" Target="../theme/theme3.xml"/><Relationship Id="rId5" Type="http://schemas.openxmlformats.org/officeDocument/2006/relationships/slideLayout" Target="../slideLayouts/slideLayout67.xml"/><Relationship Id="rId15" Type="http://schemas.openxmlformats.org/officeDocument/2006/relationships/slideLayout" Target="../slideLayouts/slideLayout77.xml"/><Relationship Id="rId23" Type="http://schemas.openxmlformats.org/officeDocument/2006/relationships/slideLayout" Target="../slideLayouts/slideLayout85.xml"/><Relationship Id="rId28" Type="http://schemas.openxmlformats.org/officeDocument/2006/relationships/slideLayout" Target="../slideLayouts/slideLayout90.xml"/><Relationship Id="rId36" Type="http://schemas.openxmlformats.org/officeDocument/2006/relationships/slideLayout" Target="../slideLayouts/slideLayout98.xml"/><Relationship Id="rId49" Type="http://schemas.openxmlformats.org/officeDocument/2006/relationships/slideLayout" Target="../slideLayouts/slideLayout111.xml"/><Relationship Id="rId10" Type="http://schemas.openxmlformats.org/officeDocument/2006/relationships/slideLayout" Target="../slideLayouts/slideLayout72.xml"/><Relationship Id="rId19" Type="http://schemas.openxmlformats.org/officeDocument/2006/relationships/slideLayout" Target="../slideLayouts/slideLayout81.xml"/><Relationship Id="rId31" Type="http://schemas.openxmlformats.org/officeDocument/2006/relationships/slideLayout" Target="../slideLayouts/slideLayout93.xml"/><Relationship Id="rId44" Type="http://schemas.openxmlformats.org/officeDocument/2006/relationships/slideLayout" Target="../slideLayouts/slideLayout106.xml"/><Relationship Id="rId52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Relationship Id="rId14" Type="http://schemas.openxmlformats.org/officeDocument/2006/relationships/slideLayout" Target="../slideLayouts/slideLayout76.xml"/><Relationship Id="rId22" Type="http://schemas.openxmlformats.org/officeDocument/2006/relationships/slideLayout" Target="../slideLayouts/slideLayout84.xml"/><Relationship Id="rId27" Type="http://schemas.openxmlformats.org/officeDocument/2006/relationships/slideLayout" Target="../slideLayouts/slideLayout89.xml"/><Relationship Id="rId30" Type="http://schemas.openxmlformats.org/officeDocument/2006/relationships/slideLayout" Target="../slideLayouts/slideLayout92.xml"/><Relationship Id="rId35" Type="http://schemas.openxmlformats.org/officeDocument/2006/relationships/slideLayout" Target="../slideLayouts/slideLayout97.xml"/><Relationship Id="rId43" Type="http://schemas.openxmlformats.org/officeDocument/2006/relationships/slideLayout" Target="../slideLayouts/slideLayout105.xml"/><Relationship Id="rId48" Type="http://schemas.openxmlformats.org/officeDocument/2006/relationships/slideLayout" Target="../slideLayouts/slideLayout110.xml"/><Relationship Id="rId8" Type="http://schemas.openxmlformats.org/officeDocument/2006/relationships/slideLayout" Target="../slideLayouts/slideLayout70.xml"/><Relationship Id="rId51" Type="http://schemas.openxmlformats.org/officeDocument/2006/relationships/slideLayout" Target="../slideLayouts/slideLayout11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slideLayout" Target="../slideLayouts/slideLayout127.xml"/><Relationship Id="rId18" Type="http://schemas.openxmlformats.org/officeDocument/2006/relationships/slideLayout" Target="../slideLayouts/slideLayout132.xml"/><Relationship Id="rId26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135.xml"/><Relationship Id="rId34" Type="http://schemas.openxmlformats.org/officeDocument/2006/relationships/image" Target="../media/image5.png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17" Type="http://schemas.openxmlformats.org/officeDocument/2006/relationships/slideLayout" Target="../slideLayouts/slideLayout131.xml"/><Relationship Id="rId25" Type="http://schemas.openxmlformats.org/officeDocument/2006/relationships/slideLayout" Target="../slideLayouts/slideLayout139.xml"/><Relationship Id="rId33" Type="http://schemas.openxmlformats.org/officeDocument/2006/relationships/theme" Target="../theme/theme4.xml"/><Relationship Id="rId2" Type="http://schemas.openxmlformats.org/officeDocument/2006/relationships/slideLayout" Target="../slideLayouts/slideLayout116.xml"/><Relationship Id="rId16" Type="http://schemas.openxmlformats.org/officeDocument/2006/relationships/slideLayout" Target="../slideLayouts/slideLayout130.xml"/><Relationship Id="rId20" Type="http://schemas.openxmlformats.org/officeDocument/2006/relationships/slideLayout" Target="../slideLayouts/slideLayout134.xml"/><Relationship Id="rId29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24" Type="http://schemas.openxmlformats.org/officeDocument/2006/relationships/slideLayout" Target="../slideLayouts/slideLayout138.xml"/><Relationship Id="rId32" Type="http://schemas.openxmlformats.org/officeDocument/2006/relationships/slideLayout" Target="../slideLayouts/slideLayout146.xml"/><Relationship Id="rId5" Type="http://schemas.openxmlformats.org/officeDocument/2006/relationships/slideLayout" Target="../slideLayouts/slideLayout119.xml"/><Relationship Id="rId15" Type="http://schemas.openxmlformats.org/officeDocument/2006/relationships/slideLayout" Target="../slideLayouts/slideLayout129.xml"/><Relationship Id="rId23" Type="http://schemas.openxmlformats.org/officeDocument/2006/relationships/slideLayout" Target="../slideLayouts/slideLayout137.xml"/><Relationship Id="rId28" Type="http://schemas.openxmlformats.org/officeDocument/2006/relationships/slideLayout" Target="../slideLayouts/slideLayout142.xml"/><Relationship Id="rId10" Type="http://schemas.openxmlformats.org/officeDocument/2006/relationships/slideLayout" Target="../slideLayouts/slideLayout124.xml"/><Relationship Id="rId19" Type="http://schemas.openxmlformats.org/officeDocument/2006/relationships/slideLayout" Target="../slideLayouts/slideLayout133.xml"/><Relationship Id="rId31" Type="http://schemas.openxmlformats.org/officeDocument/2006/relationships/slideLayout" Target="../slideLayouts/slideLayout145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Relationship Id="rId14" Type="http://schemas.openxmlformats.org/officeDocument/2006/relationships/slideLayout" Target="../slideLayouts/slideLayout128.xml"/><Relationship Id="rId22" Type="http://schemas.openxmlformats.org/officeDocument/2006/relationships/slideLayout" Target="../slideLayouts/slideLayout136.xml"/><Relationship Id="rId27" Type="http://schemas.openxmlformats.org/officeDocument/2006/relationships/slideLayout" Target="../slideLayouts/slideLayout141.xml"/><Relationship Id="rId30" Type="http://schemas.openxmlformats.org/officeDocument/2006/relationships/slideLayout" Target="../slideLayouts/slideLayout1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5600" tIns="32400" rIns="0" bIns="0">
            <a:noAutofit/>
          </a:bodyPr>
          <a:lstStyle/>
          <a:p>
            <a:pPr lvl="0" algn="l"/>
            <a:r>
              <a:rPr lang="en-US" noProof="0" dirty="0" smtClean="0"/>
              <a:t>Click to edit Title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 bwMode="gray">
          <a:xfrm>
            <a:off x="1843" y="1035707"/>
            <a:ext cx="8460000" cy="4474800"/>
          </a:xfrm>
          <a:prstGeom prst="rect">
            <a:avLst/>
          </a:prstGeom>
        </p:spPr>
        <p:txBody>
          <a:bodyPr vert="horz" lIns="345600" tIns="0" rIns="0" bIns="0" rtlCol="0">
            <a:noAutofit/>
          </a:bodyPr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US" noProof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84" r:id="rId22"/>
    <p:sldLayoutId id="2147483685" r:id="rId23"/>
    <p:sldLayoutId id="2147483686" r:id="rId24"/>
    <p:sldLayoutId id="2147483687" r:id="rId25"/>
    <p:sldLayoutId id="2147483688" r:id="rId26"/>
    <p:sldLayoutId id="2147483689" r:id="rId27"/>
    <p:sldLayoutId id="2147483690" r:id="rId28"/>
    <p:sldLayoutId id="2147483691" r:id="rId29"/>
    <p:sldLayoutId id="2147483692" r:id="rId30"/>
    <p:sldLayoutId id="2147483693" r:id="rId3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400" b="1" kern="0" dirty="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9pPr>
    </p:titleStyle>
    <p:bodyStyle>
      <a:lvl1pPr marL="180975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800" kern="0" baseline="0" smtClean="0">
          <a:solidFill>
            <a:srgbClr val="000000"/>
          </a:solidFill>
          <a:latin typeface="+mn-lt"/>
          <a:ea typeface="+mn-ea"/>
          <a:cs typeface="+mn-cs"/>
        </a:defRPr>
      </a:lvl1pPr>
      <a:lvl2pPr marL="357188" indent="-176213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2pPr>
      <a:lvl3pPr marL="538163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3pPr>
      <a:lvl4pPr marL="719138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rtl="0" eaLnBrk="1" fontAlgn="base" hangingPunct="1">
        <a:spcBef>
          <a:spcPts val="400"/>
        </a:spcBef>
        <a:spcAft>
          <a:spcPts val="400"/>
        </a:spcAft>
        <a:buNone/>
        <a:defRPr lang="de-DE" sz="1800" b="1" kern="1200" smtClean="0">
          <a:solidFill>
            <a:schemeClr val="accent2"/>
          </a:solidFill>
          <a:latin typeface="+mn-lt"/>
          <a:ea typeface="+mn-ea"/>
          <a:cs typeface="+mn-cs"/>
        </a:defRPr>
      </a:lvl5pPr>
      <a:lvl6pPr marL="3175" indent="0" algn="l" rtl="0" eaLnBrk="1" fontAlgn="base" hangingPunct="1">
        <a:spcBef>
          <a:spcPts val="400"/>
        </a:spcBef>
        <a:spcAft>
          <a:spcPts val="400"/>
        </a:spcAft>
        <a:buNone/>
        <a:defRPr sz="1800" baseline="0">
          <a:solidFill>
            <a:schemeClr val="tx1"/>
          </a:solidFill>
          <a:latin typeface="+mn-lt"/>
          <a:ea typeface="+mn-ea"/>
        </a:defRPr>
      </a:lvl6pPr>
      <a:lvl7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7pPr>
      <a:lvl8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8pPr>
      <a:lvl9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2" descr="\\kadcfl01\EXP_PUBLIC\Projekte\Eplan\XX_CORPORATE_DESIGN\Bildmaterial\Powerlines EPLAN PPT\Powerlines EPLAN PPT\E-Powerpoint_PL_BGw_GER.png"/>
          <p:cNvPicPr>
            <a:picLocks noChangeAspect="1" noChangeArrowheads="1"/>
          </p:cNvPicPr>
          <p:nvPr/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gray">
          <a:xfrm>
            <a:off x="-1" y="0"/>
            <a:ext cx="9144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5600" tIns="32400" rIns="0" bIns="0">
            <a:noAutofit/>
          </a:bodyPr>
          <a:lstStyle/>
          <a:p>
            <a:pPr lvl="0" algn="l"/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 bwMode="gray">
          <a:xfrm>
            <a:off x="1843" y="1035707"/>
            <a:ext cx="8460000" cy="4474800"/>
          </a:xfrm>
          <a:prstGeom prst="rect">
            <a:avLst/>
          </a:prstGeom>
        </p:spPr>
        <p:txBody>
          <a:bodyPr vert="horz" lIns="345600" tIns="0" rIns="0" bIns="0" rtlCol="0"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  <a:p>
            <a:pPr lvl="5"/>
            <a:r>
              <a:rPr lang="de-DE" dirty="0" smtClean="0"/>
              <a:t>Sechste Ebene</a:t>
            </a:r>
          </a:p>
          <a:p>
            <a:pPr lvl="6"/>
            <a:r>
              <a:rPr lang="de-DE" dirty="0" smtClean="0"/>
              <a:t>Siebte Ebene</a:t>
            </a:r>
          </a:p>
          <a:p>
            <a:pPr lvl="7"/>
            <a:r>
              <a:rPr lang="de-DE" dirty="0" smtClean="0"/>
              <a:t>Achte Ebene</a:t>
            </a:r>
          </a:p>
          <a:p>
            <a:pPr lvl="8"/>
            <a:r>
              <a:rPr lang="de-DE" dirty="0" smtClean="0"/>
              <a:t>Neunte Ebene</a:t>
            </a:r>
            <a:endParaRPr lang="en-US" dirty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900" dirty="0">
                <a:latin typeface="Arial" pitchFamily="34" charset="0"/>
                <a:ea typeface="+mn-ea"/>
              </a:defRPr>
            </a:lvl1pPr>
          </a:lstStyle>
          <a:p>
            <a:r>
              <a:rPr lang="de-DE" smtClean="0"/>
              <a:t>EPLAN Pro Panel</a:t>
            </a:r>
            <a:endParaRPr lang="de-DE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r">
              <a:defRPr lang="en-US" sz="900" smtClean="0">
                <a:latin typeface="Arial" pitchFamily="34" charset="0"/>
                <a:ea typeface="+mn-ea"/>
              </a:defRPr>
            </a:lvl1pPr>
          </a:lstStyle>
          <a:p>
            <a:fld id="{9C33056D-27E7-4094-B4AD-FA90E96DCC0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  <p:sldLayoutId id="2147483714" r:id="rId18"/>
    <p:sldLayoutId id="2147483715" r:id="rId19"/>
    <p:sldLayoutId id="2147483716" r:id="rId20"/>
    <p:sldLayoutId id="2147483717" r:id="rId21"/>
    <p:sldLayoutId id="2147483718" r:id="rId22"/>
    <p:sldLayoutId id="2147483719" r:id="rId23"/>
    <p:sldLayoutId id="2147483720" r:id="rId24"/>
    <p:sldLayoutId id="2147483721" r:id="rId25"/>
    <p:sldLayoutId id="2147483722" r:id="rId26"/>
    <p:sldLayoutId id="2147483723" r:id="rId27"/>
    <p:sldLayoutId id="2147483724" r:id="rId28"/>
    <p:sldLayoutId id="2147483725" r:id="rId29"/>
    <p:sldLayoutId id="2147483726" r:id="rId30"/>
    <p:sldLayoutId id="2147483727" r:id="rId3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400" b="1" kern="0" dirty="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9pPr>
    </p:titleStyle>
    <p:bodyStyle>
      <a:lvl1pPr marL="180975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800" kern="0" baseline="0" smtClean="0">
          <a:solidFill>
            <a:srgbClr val="000000"/>
          </a:solidFill>
          <a:latin typeface="+mn-lt"/>
          <a:ea typeface="+mn-ea"/>
          <a:cs typeface="+mn-cs"/>
        </a:defRPr>
      </a:lvl1pPr>
      <a:lvl2pPr marL="357188" indent="-176213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2pPr>
      <a:lvl3pPr marL="538163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3pPr>
      <a:lvl4pPr marL="719138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rtl="0" eaLnBrk="1" fontAlgn="base" hangingPunct="1">
        <a:spcBef>
          <a:spcPts val="400"/>
        </a:spcBef>
        <a:spcAft>
          <a:spcPts val="400"/>
        </a:spcAft>
        <a:buNone/>
        <a:defRPr lang="de-DE" sz="1800" b="1" kern="1200" smtClean="0">
          <a:solidFill>
            <a:schemeClr val="accent2"/>
          </a:solidFill>
          <a:latin typeface="+mn-lt"/>
          <a:ea typeface="+mn-ea"/>
          <a:cs typeface="+mn-cs"/>
        </a:defRPr>
      </a:lvl5pPr>
      <a:lvl6pPr marL="3175" indent="0" algn="l" rtl="0" eaLnBrk="1" fontAlgn="base" hangingPunct="1">
        <a:spcBef>
          <a:spcPts val="400"/>
        </a:spcBef>
        <a:spcAft>
          <a:spcPts val="400"/>
        </a:spcAft>
        <a:buNone/>
        <a:defRPr sz="1800" baseline="0">
          <a:solidFill>
            <a:schemeClr val="tx1"/>
          </a:solidFill>
          <a:latin typeface="+mn-lt"/>
          <a:ea typeface="+mn-ea"/>
        </a:defRPr>
      </a:lvl6pPr>
      <a:lvl7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7pPr>
      <a:lvl8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8pPr>
      <a:lvl9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5600" tIns="32400" rIns="0" bIns="0">
            <a:noAutofit/>
          </a:bodyPr>
          <a:lstStyle/>
          <a:p>
            <a:pPr lvl="0" algn="l"/>
            <a:r>
              <a:rPr lang="en-US" noProof="0" dirty="0" smtClean="0"/>
              <a:t>Click to edit Title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 bwMode="gray">
          <a:xfrm>
            <a:off x="1843" y="1035707"/>
            <a:ext cx="8460000" cy="4474800"/>
          </a:xfrm>
          <a:prstGeom prst="rect">
            <a:avLst/>
          </a:prstGeom>
        </p:spPr>
        <p:txBody>
          <a:bodyPr vert="horz" lIns="345600" tIns="0" rIns="0" bIns="0" rtlCol="0">
            <a:noAutofit/>
          </a:bodyPr>
          <a:lstStyle/>
          <a:p>
            <a:pPr lvl="0"/>
            <a:r>
              <a:rPr lang="de-DE" noProof="0" dirty="0" smtClean="0"/>
              <a:t>Textmasterformat bearbeiten</a:t>
            </a:r>
          </a:p>
          <a:p>
            <a:pPr lvl="1"/>
            <a:r>
              <a:rPr lang="de-DE" noProof="0" dirty="0" smtClean="0"/>
              <a:t>Zweite Ebene</a:t>
            </a:r>
          </a:p>
          <a:p>
            <a:pPr lvl="2"/>
            <a:r>
              <a:rPr lang="de-DE" noProof="0" dirty="0" smtClean="0"/>
              <a:t>Dritte Ebene</a:t>
            </a:r>
          </a:p>
          <a:p>
            <a:pPr lvl="3"/>
            <a:r>
              <a:rPr lang="de-DE" noProof="0" dirty="0" smtClean="0"/>
              <a:t>Vierte Ebene</a:t>
            </a:r>
          </a:p>
          <a:p>
            <a:pPr lvl="4"/>
            <a:r>
              <a:rPr lang="de-DE" noProof="0" dirty="0" smtClean="0"/>
              <a:t>Fünfte Ebene</a:t>
            </a:r>
            <a:endParaRPr lang="en-US" noProof="0" dirty="0" smtClean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900" dirty="0">
                <a:latin typeface="Arial" pitchFamily="34" charset="0"/>
                <a:ea typeface="+mn-ea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smtClean="0">
                <a:solidFill>
                  <a:srgbClr val="000000"/>
                </a:solidFill>
              </a:rPr>
              <a:t>EPLAN Pro Panel</a:t>
            </a: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r">
              <a:defRPr lang="en-US" sz="900" smtClean="0">
                <a:latin typeface="Arial" pitchFamily="34" charset="0"/>
                <a:ea typeface="+mn-ea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A3CEAE6-1AC9-4BB2-962A-AAE6CE48E1D6}" type="slidenum">
              <a:rPr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‹Nr.›</a:t>
            </a:fld>
            <a:endParaRPr dirty="0">
              <a:solidFill>
                <a:srgbClr val="000000"/>
              </a:solidFill>
            </a:endParaRPr>
          </a:p>
        </p:txBody>
      </p:sp>
      <p:pic>
        <p:nvPicPr>
          <p:cNvPr id="19" name="Picture 3" descr="\\kadcfl01\EXP_PUBLIC\Projekte\Eplan\XX_CORPORATE_DESIGN\Bildmaterial\Powerlines EPLAN PPT\Powerlines EPLAN PPT\E-Powerpoint_PL_BGw_GB.png"/>
          <p:cNvPicPr>
            <a:picLocks noChangeAspect="1" noChangeArrowheads="1"/>
          </p:cNvPicPr>
          <p:nvPr/>
        </p:nvPicPr>
        <p:blipFill>
          <a:blip r:embed="rId5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0391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  <p:sldLayoutId id="2147483748" r:id="rId17"/>
    <p:sldLayoutId id="2147483749" r:id="rId18"/>
    <p:sldLayoutId id="2147483750" r:id="rId19"/>
    <p:sldLayoutId id="2147483751" r:id="rId20"/>
    <p:sldLayoutId id="2147483752" r:id="rId21"/>
    <p:sldLayoutId id="2147483753" r:id="rId22"/>
    <p:sldLayoutId id="2147483754" r:id="rId23"/>
    <p:sldLayoutId id="2147483755" r:id="rId24"/>
    <p:sldLayoutId id="2147483756" r:id="rId25"/>
    <p:sldLayoutId id="2147483757" r:id="rId26"/>
    <p:sldLayoutId id="2147483758" r:id="rId27"/>
    <p:sldLayoutId id="2147483759" r:id="rId28"/>
    <p:sldLayoutId id="2147483760" r:id="rId29"/>
    <p:sldLayoutId id="2147483761" r:id="rId30"/>
    <p:sldLayoutId id="2147483762" r:id="rId31"/>
    <p:sldLayoutId id="2147483763" r:id="rId32"/>
    <p:sldLayoutId id="2147483765" r:id="rId33"/>
    <p:sldLayoutId id="2147483766" r:id="rId34"/>
    <p:sldLayoutId id="2147483767" r:id="rId35"/>
    <p:sldLayoutId id="2147483768" r:id="rId36"/>
    <p:sldLayoutId id="2147483769" r:id="rId37"/>
    <p:sldLayoutId id="2147483770" r:id="rId38"/>
    <p:sldLayoutId id="2147483771" r:id="rId39"/>
    <p:sldLayoutId id="2147483772" r:id="rId40"/>
    <p:sldLayoutId id="2147483773" r:id="rId41"/>
    <p:sldLayoutId id="2147483774" r:id="rId42"/>
    <p:sldLayoutId id="2147483775" r:id="rId43"/>
    <p:sldLayoutId id="2147483776" r:id="rId44"/>
    <p:sldLayoutId id="2147483777" r:id="rId45"/>
    <p:sldLayoutId id="2147483778" r:id="rId46"/>
    <p:sldLayoutId id="2147483779" r:id="rId47"/>
    <p:sldLayoutId id="2147483780" r:id="rId48"/>
    <p:sldLayoutId id="2147483781" r:id="rId49"/>
    <p:sldLayoutId id="2147483782" r:id="rId50"/>
    <p:sldLayoutId id="2147483783" r:id="rId51"/>
    <p:sldLayoutId id="2147483784" r:id="rId5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400" b="1" kern="0" dirty="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9pPr>
    </p:titleStyle>
    <p:bodyStyle>
      <a:lvl1pPr marL="180975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800" kern="0" baseline="0" smtClean="0">
          <a:solidFill>
            <a:srgbClr val="000000"/>
          </a:solidFill>
          <a:latin typeface="+mn-lt"/>
          <a:ea typeface="+mn-ea"/>
          <a:cs typeface="+mn-cs"/>
        </a:defRPr>
      </a:lvl1pPr>
      <a:lvl2pPr marL="357188" indent="-176213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2pPr>
      <a:lvl3pPr marL="538163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3pPr>
      <a:lvl4pPr marL="719138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rtl="0" eaLnBrk="1" fontAlgn="base" hangingPunct="1">
        <a:spcBef>
          <a:spcPts val="400"/>
        </a:spcBef>
        <a:spcAft>
          <a:spcPts val="400"/>
        </a:spcAft>
        <a:buNone/>
        <a:defRPr lang="de-DE" sz="1800" b="1" kern="1200" smtClean="0">
          <a:solidFill>
            <a:schemeClr val="accent2"/>
          </a:solidFill>
          <a:latin typeface="+mn-lt"/>
          <a:ea typeface="+mn-ea"/>
          <a:cs typeface="+mn-cs"/>
        </a:defRPr>
      </a:lvl5pPr>
      <a:lvl6pPr marL="3175" indent="0" algn="l" rtl="0" eaLnBrk="1" fontAlgn="base" hangingPunct="1">
        <a:spcBef>
          <a:spcPts val="400"/>
        </a:spcBef>
        <a:spcAft>
          <a:spcPts val="400"/>
        </a:spcAft>
        <a:buNone/>
        <a:defRPr sz="1800" baseline="0">
          <a:solidFill>
            <a:schemeClr val="tx1"/>
          </a:solidFill>
          <a:latin typeface="+mn-lt"/>
          <a:ea typeface="+mn-ea"/>
        </a:defRPr>
      </a:lvl6pPr>
      <a:lvl7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7pPr>
      <a:lvl8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8pPr>
      <a:lvl9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3" descr="\\kadcfl01\EXP_PUBLIC\Projekte\Eplan\XX_CORPORATE_DESIGN\Bildmaterial\Powerlines EPLAN PPT\Powerlines EPLAN PPT\E-Powerpoint_PL_BGw_GB.png"/>
          <p:cNvPicPr>
            <a:picLocks noChangeAspect="1" noChangeArrowheads="1"/>
          </p:cNvPicPr>
          <p:nvPr/>
        </p:nvPicPr>
        <p:blipFill>
          <a:blip r:embed="rId3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elplatzhalter 1"/>
          <p:cNvSpPr>
            <a:spLocks noGrp="1"/>
          </p:cNvSpPr>
          <p:nvPr>
            <p:ph type="title"/>
          </p:nvPr>
        </p:nvSpPr>
        <p:spPr bwMode="gray">
          <a:xfrm>
            <a:off x="-1" y="0"/>
            <a:ext cx="8785226" cy="4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5600" tIns="32400" rIns="0" bIns="0">
            <a:noAutofit/>
          </a:bodyPr>
          <a:lstStyle/>
          <a:p>
            <a:pPr lvl="0" algn="l"/>
            <a:r>
              <a:rPr lang="en-US" noProof="0" dirty="0" smtClean="0"/>
              <a:t>Click to edit Title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idx="1"/>
          </p:nvPr>
        </p:nvSpPr>
        <p:spPr bwMode="gray">
          <a:xfrm>
            <a:off x="1843" y="1035707"/>
            <a:ext cx="8460000" cy="4474800"/>
          </a:xfrm>
          <a:prstGeom prst="rect">
            <a:avLst/>
          </a:prstGeom>
        </p:spPr>
        <p:txBody>
          <a:bodyPr vert="horz" lIns="345600" tIns="0" rIns="0" bIns="0" rtlCol="0">
            <a:noAutofit/>
          </a:bodyPr>
          <a:lstStyle/>
          <a:p>
            <a:pPr lvl="0"/>
            <a:r>
              <a:rPr lang="de-DE" noProof="0" smtClean="0"/>
              <a:t>Textmasterformat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  <a:endParaRPr lang="en-US" noProof="0" dirty="0" smtClean="0"/>
          </a:p>
        </p:txBody>
      </p:sp>
      <p:sp>
        <p:nvSpPr>
          <p:cNvPr id="10" name="Fußzeilenplatzhalter 9"/>
          <p:cNvSpPr>
            <a:spLocks noGrp="1"/>
          </p:cNvSpPr>
          <p:nvPr>
            <p:ph type="ftr" sz="quarter" idx="3"/>
          </p:nvPr>
        </p:nvSpPr>
        <p:spPr bwMode="gray">
          <a:xfrm>
            <a:off x="2430000" y="6568492"/>
            <a:ext cx="4284000" cy="1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ctr">
              <a:defRPr lang="en-US" sz="900" dirty="0">
                <a:latin typeface="Arial" pitchFamily="34" charset="0"/>
                <a:ea typeface="+mn-ea"/>
              </a:defRPr>
            </a:lvl1pPr>
          </a:lstStyle>
          <a:p>
            <a:r>
              <a:rPr lang="de-DE" smtClean="0">
                <a:solidFill>
                  <a:srgbClr val="000000"/>
                </a:solidFill>
              </a:rPr>
              <a:t>EPLAN Pro Panel</a:t>
            </a:r>
            <a:endParaRPr lang="de-DE">
              <a:solidFill>
                <a:srgbClr val="000000"/>
              </a:solidFill>
            </a:endParaRPr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 bwMode="gray">
          <a:xfrm>
            <a:off x="7723420" y="6568492"/>
            <a:ext cx="287106" cy="143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Autofit/>
          </a:bodyPr>
          <a:lstStyle>
            <a:lvl1pPr algn="r">
              <a:defRPr lang="en-US" sz="900" smtClean="0">
                <a:latin typeface="Arial" pitchFamily="34" charset="0"/>
                <a:ea typeface="+mn-ea"/>
              </a:defRPr>
            </a:lvl1pPr>
          </a:lstStyle>
          <a:p>
            <a:fld id="{9C33056D-27E7-4094-B4AD-FA90E96DCC05}" type="slidenum">
              <a:rPr lang="de-DE">
                <a:solidFill>
                  <a:srgbClr val="000000"/>
                </a:solidFill>
              </a:rPr>
              <a:pPr/>
              <a:t>‹Nr.›</a:t>
            </a:fld>
            <a:endParaRPr lang="de-DE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080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  <p:sldLayoutId id="2147483802" r:id="rId17"/>
    <p:sldLayoutId id="2147483803" r:id="rId18"/>
    <p:sldLayoutId id="2147483804" r:id="rId19"/>
    <p:sldLayoutId id="2147483805" r:id="rId20"/>
    <p:sldLayoutId id="2147483806" r:id="rId21"/>
    <p:sldLayoutId id="2147483807" r:id="rId22"/>
    <p:sldLayoutId id="2147483808" r:id="rId23"/>
    <p:sldLayoutId id="2147483809" r:id="rId24"/>
    <p:sldLayoutId id="2147483810" r:id="rId25"/>
    <p:sldLayoutId id="2147483811" r:id="rId26"/>
    <p:sldLayoutId id="2147483812" r:id="rId27"/>
    <p:sldLayoutId id="2147483813" r:id="rId28"/>
    <p:sldLayoutId id="2147483814" r:id="rId29"/>
    <p:sldLayoutId id="2147483815" r:id="rId30"/>
    <p:sldLayoutId id="2147483816" r:id="rId31"/>
    <p:sldLayoutId id="2147483821" r:id="rId3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de-DE" sz="2400" b="1" kern="0" dirty="0">
          <a:solidFill>
            <a:srgbClr val="00000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2"/>
          </a:solidFill>
          <a:latin typeface="Arial" pitchFamily="34" charset="0"/>
          <a:ea typeface="ヒラギノ角ゴ Pro W3" charset="-128"/>
        </a:defRPr>
      </a:lvl9pPr>
    </p:titleStyle>
    <p:bodyStyle>
      <a:lvl1pPr marL="180975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800" kern="0" baseline="0" smtClean="0">
          <a:solidFill>
            <a:srgbClr val="000000"/>
          </a:solidFill>
          <a:latin typeface="+mn-lt"/>
          <a:ea typeface="+mn-ea"/>
          <a:cs typeface="+mn-cs"/>
        </a:defRPr>
      </a:lvl1pPr>
      <a:lvl2pPr marL="357188" indent="-176213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SzPct val="100000"/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2pPr>
      <a:lvl3pPr marL="538163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0" smtClean="0">
          <a:solidFill>
            <a:srgbClr val="000000"/>
          </a:solidFill>
          <a:latin typeface="+mn-lt"/>
          <a:ea typeface="+mn-ea"/>
          <a:cs typeface="+mn-cs"/>
        </a:defRPr>
      </a:lvl3pPr>
      <a:lvl4pPr marL="719138" indent="-180975" algn="l" rtl="0" eaLnBrk="1" fontAlgn="base" hangingPunct="1">
        <a:spcBef>
          <a:spcPts val="400"/>
        </a:spcBef>
        <a:spcAft>
          <a:spcPts val="400"/>
        </a:spcAft>
        <a:buClr>
          <a:schemeClr val="accent2"/>
        </a:buClr>
        <a:buFont typeface="Wingdings" pitchFamily="2" charset="2"/>
        <a:buChar char="§"/>
        <a:defRPr lang="de-DE" sz="16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l" rtl="0" eaLnBrk="1" fontAlgn="base" hangingPunct="1">
        <a:spcBef>
          <a:spcPts val="400"/>
        </a:spcBef>
        <a:spcAft>
          <a:spcPts val="400"/>
        </a:spcAft>
        <a:buNone/>
        <a:defRPr lang="de-DE" sz="1800" b="1" kern="1200" smtClean="0">
          <a:solidFill>
            <a:schemeClr val="accent2"/>
          </a:solidFill>
          <a:latin typeface="+mn-lt"/>
          <a:ea typeface="+mn-ea"/>
          <a:cs typeface="+mn-cs"/>
        </a:defRPr>
      </a:lvl5pPr>
      <a:lvl6pPr marL="3175" indent="0" algn="l" rtl="0" eaLnBrk="1" fontAlgn="base" hangingPunct="1">
        <a:spcBef>
          <a:spcPts val="400"/>
        </a:spcBef>
        <a:spcAft>
          <a:spcPts val="400"/>
        </a:spcAft>
        <a:buNone/>
        <a:defRPr sz="1800" baseline="0">
          <a:solidFill>
            <a:schemeClr val="tx1"/>
          </a:solidFill>
          <a:latin typeface="+mn-lt"/>
          <a:ea typeface="+mn-ea"/>
        </a:defRPr>
      </a:lvl6pPr>
      <a:lvl7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7pPr>
      <a:lvl8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8pPr>
      <a:lvl9pPr marL="3175" indent="0" algn="l" rtl="0" eaLnBrk="1" fontAlgn="base" hangingPunct="1">
        <a:spcBef>
          <a:spcPts val="400"/>
        </a:spcBef>
        <a:spcAft>
          <a:spcPts val="400"/>
        </a:spcAft>
        <a:buNone/>
        <a:defRPr sz="18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uppieren 14"/>
          <p:cNvGrpSpPr/>
          <p:nvPr/>
        </p:nvGrpSpPr>
        <p:grpSpPr>
          <a:xfrm>
            <a:off x="467544" y="4459911"/>
            <a:ext cx="1551417" cy="1628144"/>
            <a:chOff x="332256" y="1476820"/>
            <a:chExt cx="1551417" cy="1628144"/>
          </a:xfrm>
        </p:grpSpPr>
        <p:pic>
          <p:nvPicPr>
            <p:cNvPr id="24" name="Picture 34"/>
            <p:cNvPicPr>
              <a:picLocks noChangeAspect="1" noChangeArrowheads="1"/>
            </p:cNvPicPr>
            <p:nvPr/>
          </p:nvPicPr>
          <p:blipFill>
            <a:blip r:embed="rId2" cstate="print">
              <a:grayscl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3448" y="2134248"/>
              <a:ext cx="1092443" cy="7539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17" name="Gruppieren 16"/>
            <p:cNvGrpSpPr/>
            <p:nvPr/>
          </p:nvGrpSpPr>
          <p:grpSpPr>
            <a:xfrm>
              <a:off x="332256" y="1476820"/>
              <a:ext cx="1551417" cy="1628144"/>
              <a:chOff x="575557" y="1304764"/>
              <a:chExt cx="1551417" cy="1628144"/>
            </a:xfrm>
          </p:grpSpPr>
          <p:sp>
            <p:nvSpPr>
              <p:cNvPr id="20" name="Rechteck 19"/>
              <p:cNvSpPr/>
              <p:nvPr/>
            </p:nvSpPr>
            <p:spPr bwMode="gray">
              <a:xfrm>
                <a:off x="575557" y="1304764"/>
                <a:ext cx="1551417" cy="468052"/>
              </a:xfrm>
              <a:prstGeom prst="rect">
                <a:avLst/>
              </a:prstGeom>
              <a:solidFill>
                <a:srgbClr val="C00000"/>
              </a:solidFill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72000" tIns="72000" rIns="72000" bIns="72000" numCol="1" rtlCol="0" anchor="t" anchorCtr="0" compatLnSpc="1">
                <a:prstTxWarp prst="textNoShape">
                  <a:avLst/>
                </a:prstTxWarp>
              </a:bodyPr>
              <a:lstStyle/>
              <a:p>
                <a:pPr algn="ctr" eaLnBrk="0" fontAlgn="base" hangingPunct="0">
                  <a:spcAft>
                    <a:spcPts val="400"/>
                  </a:spcAft>
                  <a:buClr>
                    <a:srgbClr val="E2001A"/>
                  </a:buClr>
                </a:pPr>
                <a:r>
                  <a:rPr lang="en-US" sz="900" b="1" dirty="0" err="1" smtClean="0">
                    <a:solidFill>
                      <a:srgbClr val="FFFFFF"/>
                    </a:solidFill>
                    <a:ea typeface="ＭＳ Ｐゴシック" charset="-128"/>
                  </a:rPr>
                  <a:t>Elektrik</a:t>
                </a:r>
                <a:r>
                  <a:rPr lang="en-US" sz="900" b="1" dirty="0" smtClean="0">
                    <a:solidFill>
                      <a:srgbClr val="FFFFFF"/>
                    </a:solidFill>
                    <a:ea typeface="ＭＳ Ｐゴシック" charset="-128"/>
                  </a:rPr>
                  <a:t> </a:t>
                </a:r>
                <a:br>
                  <a:rPr lang="en-US" sz="900" b="1" dirty="0" smtClean="0">
                    <a:solidFill>
                      <a:srgbClr val="FFFFFF"/>
                    </a:solidFill>
                    <a:ea typeface="ＭＳ Ｐゴシック" charset="-128"/>
                  </a:rPr>
                </a:br>
                <a:r>
                  <a:rPr lang="en-US" sz="900" b="1" dirty="0" smtClean="0">
                    <a:solidFill>
                      <a:srgbClr val="FFFFFF"/>
                    </a:solidFill>
                    <a:ea typeface="ＭＳ Ｐゴシック" charset="-128"/>
                  </a:rPr>
                  <a:t>Automation</a:t>
                </a:r>
                <a:endParaRPr lang="en-US" sz="900" b="1" dirty="0">
                  <a:solidFill>
                    <a:srgbClr val="FFFFFF"/>
                  </a:solidFill>
                  <a:ea typeface="ＭＳ Ｐゴシック" charset="-128"/>
                </a:endParaRPr>
              </a:p>
            </p:txBody>
          </p:sp>
          <p:sp>
            <p:nvSpPr>
              <p:cNvPr id="21" name="Rechteck 20"/>
              <p:cNvSpPr/>
              <p:nvPr/>
            </p:nvSpPr>
            <p:spPr bwMode="gray">
              <a:xfrm>
                <a:off x="575557" y="1772816"/>
                <a:ext cx="1551417" cy="1160092"/>
              </a:xfrm>
              <a:prstGeom prst="rect">
                <a:avLst/>
              </a:prstGeom>
              <a:noFill/>
              <a:ln w="12700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/>
            </p:spPr>
            <p:txBody>
              <a:bodyPr vert="horz" wrap="square" lIns="72000" tIns="72000" rIns="72000" bIns="7200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177800" indent="-177800" eaLnBrk="0" fontAlgn="base" hangingPunct="0">
                  <a:spcBef>
                    <a:spcPts val="400"/>
                  </a:spcBef>
                  <a:spcAft>
                    <a:spcPts val="400"/>
                  </a:spcAft>
                  <a:buClr>
                    <a:srgbClr val="E2001A"/>
                  </a:buClr>
                  <a:buFont typeface="Wingdings" pitchFamily="2" charset="2"/>
                  <a:buChar char="§"/>
                </a:pPr>
                <a:endParaRPr lang="en-US" dirty="0" smtClean="0">
                  <a:solidFill>
                    <a:srgbClr val="FFFFFF"/>
                  </a:solidFill>
                  <a:ea typeface="ＭＳ Ｐゴシック" charset="-128"/>
                </a:endParaRPr>
              </a:p>
            </p:txBody>
          </p:sp>
        </p:grpSp>
      </p:grpSp>
      <p:grpSp>
        <p:nvGrpSpPr>
          <p:cNvPr id="25" name="Gruppieren 24"/>
          <p:cNvGrpSpPr/>
          <p:nvPr/>
        </p:nvGrpSpPr>
        <p:grpSpPr>
          <a:xfrm>
            <a:off x="467544" y="1075535"/>
            <a:ext cx="1551417" cy="1628144"/>
            <a:chOff x="575557" y="1304764"/>
            <a:chExt cx="1551417" cy="1628144"/>
          </a:xfrm>
        </p:grpSpPr>
        <p:sp>
          <p:nvSpPr>
            <p:cNvPr id="26" name="Rechteck 25"/>
            <p:cNvSpPr/>
            <p:nvPr/>
          </p:nvSpPr>
          <p:spPr bwMode="gray">
            <a:xfrm>
              <a:off x="575557" y="1304764"/>
              <a:ext cx="1551417" cy="468052"/>
            </a:xfrm>
            <a:prstGeom prst="rect">
              <a:avLst/>
            </a:prstGeom>
            <a:solidFill>
              <a:schemeClr val="tx1"/>
            </a:solidFill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algn="ctr" eaLnBrk="0" fontAlgn="base" hangingPunct="0">
                <a:spcAft>
                  <a:spcPts val="400"/>
                </a:spcAft>
                <a:buClr>
                  <a:srgbClr val="E2001A"/>
                </a:buClr>
              </a:pPr>
              <a:r>
                <a:rPr lang="en-US" sz="900" b="1" dirty="0" err="1" smtClean="0">
                  <a:solidFill>
                    <a:srgbClr val="FFFFFF"/>
                  </a:solidFill>
                  <a:ea typeface="ＭＳ Ｐゴシック" charset="-128"/>
                </a:rPr>
                <a:t>Mechanik</a:t>
              </a:r>
              <a:r>
                <a:rPr lang="en-US" sz="900" b="1" smtClean="0">
                  <a:solidFill>
                    <a:srgbClr val="FFFFFF"/>
                  </a:solidFill>
                  <a:ea typeface="ＭＳ Ｐゴシック" charset="-128"/>
                </a:rPr>
                <a:t>-</a:t>
              </a:r>
              <a:r>
                <a:rPr lang="en-US" sz="900" b="1" dirty="0" smtClean="0">
                  <a:solidFill>
                    <a:srgbClr val="FFFFFF"/>
                  </a:solidFill>
                  <a:ea typeface="ＭＳ Ｐゴシック" charset="-128"/>
                </a:rPr>
                <a:t/>
              </a:r>
              <a:br>
                <a:rPr lang="en-US" sz="900" b="1" dirty="0" smtClean="0">
                  <a:solidFill>
                    <a:srgbClr val="FFFFFF"/>
                  </a:solidFill>
                  <a:ea typeface="ＭＳ Ｐゴシック" charset="-128"/>
                </a:rPr>
              </a:br>
              <a:r>
                <a:rPr lang="en-US" sz="900" b="1" dirty="0" err="1" smtClean="0">
                  <a:solidFill>
                    <a:srgbClr val="FFFFFF"/>
                  </a:solidFill>
                  <a:ea typeface="ＭＳ Ｐゴシック" charset="-128"/>
                </a:rPr>
                <a:t>Konstruktion</a:t>
              </a:r>
              <a:endParaRPr lang="en-US" sz="900" b="1" dirty="0" smtClean="0">
                <a:solidFill>
                  <a:srgbClr val="FFFFFF"/>
                </a:solidFill>
                <a:ea typeface="ＭＳ Ｐゴシック" charset="-128"/>
              </a:endParaRPr>
            </a:p>
          </p:txBody>
        </p:sp>
        <p:sp>
          <p:nvSpPr>
            <p:cNvPr id="27" name="Rechteck 26"/>
            <p:cNvSpPr/>
            <p:nvPr/>
          </p:nvSpPr>
          <p:spPr bwMode="gray">
            <a:xfrm>
              <a:off x="575557" y="1772816"/>
              <a:ext cx="1551417" cy="1160092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rgbClr val="E2001A"/>
                </a:buClr>
                <a:buFont typeface="Wingdings" pitchFamily="2" charset="2"/>
                <a:buChar char="§"/>
              </a:pPr>
              <a:endParaRPr lang="en-US" dirty="0" smtClean="0">
                <a:solidFill>
                  <a:srgbClr val="FFFFFF"/>
                </a:solidFill>
                <a:ea typeface="ＭＳ Ｐゴシック" charset="-128"/>
              </a:endParaRPr>
            </a:p>
          </p:txBody>
        </p:sp>
      </p:grpSp>
      <p:grpSp>
        <p:nvGrpSpPr>
          <p:cNvPr id="32" name="Gruppieren 31"/>
          <p:cNvGrpSpPr/>
          <p:nvPr/>
        </p:nvGrpSpPr>
        <p:grpSpPr>
          <a:xfrm>
            <a:off x="4328853" y="2947743"/>
            <a:ext cx="1677877" cy="3140312"/>
            <a:chOff x="5023329" y="1075535"/>
            <a:chExt cx="1677877" cy="3140312"/>
          </a:xfrm>
        </p:grpSpPr>
        <p:sp>
          <p:nvSpPr>
            <p:cNvPr id="29" name="Textfeld 28"/>
            <p:cNvSpPr txBox="1"/>
            <p:nvPr/>
          </p:nvSpPr>
          <p:spPr bwMode="gray">
            <a:xfrm>
              <a:off x="5023329" y="1075535"/>
              <a:ext cx="1677877" cy="422405"/>
            </a:xfrm>
            <a:prstGeom prst="rect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72000" tIns="72000" rIns="72000" bIns="72000" numCol="1" rtlCol="0" anchor="ctr" anchorCtr="0" compatLnSpc="1">
              <a:prstTxWarp prst="textNoShape">
                <a:avLst/>
              </a:prstTxWarp>
            </a:bodyPr>
            <a:lstStyle>
              <a:defPPr>
                <a:defRPr lang="de-DE"/>
              </a:defPPr>
              <a:lvl1pPr algn="ctr" eaLnBrk="0" fontAlgn="base" hangingPunct="0">
                <a:spcAft>
                  <a:spcPts val="400"/>
                </a:spcAft>
                <a:buClr>
                  <a:srgbClr val="E2001A"/>
                </a:buClr>
                <a:defRPr sz="900" b="1">
                  <a:solidFill>
                    <a:srgbClr val="FFFFFF"/>
                  </a:solidFill>
                  <a:ea typeface="ＭＳ Ｐゴシック" charset="-128"/>
                </a:defRPr>
              </a:lvl1pPr>
            </a:lstStyle>
            <a:p>
              <a:r>
                <a:rPr lang="de-DE" dirty="0"/>
                <a:t>Technologische Umsetzung</a:t>
              </a:r>
              <a:br>
                <a:rPr lang="de-DE" dirty="0"/>
              </a:br>
              <a:r>
                <a:rPr lang="de-DE" dirty="0"/>
                <a:t>Virtueller </a:t>
              </a:r>
              <a:r>
                <a:rPr lang="de-DE" dirty="0" smtClean="0"/>
                <a:t>Montageaufbau</a:t>
              </a:r>
              <a:endParaRPr lang="de-DE" dirty="0"/>
            </a:p>
          </p:txBody>
        </p:sp>
        <p:sp>
          <p:nvSpPr>
            <p:cNvPr id="31" name="Rechteck 30"/>
            <p:cNvSpPr/>
            <p:nvPr/>
          </p:nvSpPr>
          <p:spPr bwMode="gray">
            <a:xfrm>
              <a:off x="5023329" y="1497940"/>
              <a:ext cx="1677877" cy="2717907"/>
            </a:xfrm>
            <a:prstGeom prst="rect">
              <a:avLst/>
            </a:prstGeom>
            <a:noFill/>
            <a:ln w="127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rgbClr val="E2001A"/>
                </a:buClr>
                <a:buFont typeface="Wingdings" pitchFamily="2" charset="2"/>
                <a:buChar char="§"/>
              </a:pPr>
              <a:endParaRPr lang="de-DE" dirty="0" err="1">
                <a:solidFill>
                  <a:srgbClr val="FFFFFF"/>
                </a:solidFill>
                <a:ea typeface="ＭＳ Ｐゴシック" charset="-128"/>
              </a:endParaRPr>
            </a:p>
          </p:txBody>
        </p:sp>
      </p:grpSp>
      <p:cxnSp>
        <p:nvCxnSpPr>
          <p:cNvPr id="34" name="Gewinkelte Verbindung 33"/>
          <p:cNvCxnSpPr>
            <a:stCxn id="20" idx="0"/>
          </p:cNvCxnSpPr>
          <p:nvPr/>
        </p:nvCxnSpPr>
        <p:spPr bwMode="gray">
          <a:xfrm rot="5400000" flipH="1" flipV="1">
            <a:off x="2642038" y="2773096"/>
            <a:ext cx="288031" cy="3085601"/>
          </a:xfrm>
          <a:prstGeom prst="bentConnector2">
            <a:avLst/>
          </a:prstGeom>
          <a:ln>
            <a:headEnd type="none" w="med" len="med"/>
            <a:tailEnd type="triangle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Gewinkelte Verbindung 37"/>
          <p:cNvCxnSpPr>
            <a:stCxn id="27" idx="2"/>
          </p:cNvCxnSpPr>
          <p:nvPr/>
        </p:nvCxnSpPr>
        <p:spPr bwMode="gray">
          <a:xfrm rot="16200000" flipH="1">
            <a:off x="2195969" y="1750963"/>
            <a:ext cx="1180168" cy="3085600"/>
          </a:xfrm>
          <a:prstGeom prst="bentConnector2">
            <a:avLst/>
          </a:prstGeom>
          <a:ln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5" name="Gerade Verbindung mit Pfeil 44"/>
          <p:cNvCxnSpPr/>
          <p:nvPr/>
        </p:nvCxnSpPr>
        <p:spPr bwMode="gray">
          <a:xfrm>
            <a:off x="6006730" y="4893352"/>
            <a:ext cx="505945" cy="0"/>
          </a:xfrm>
          <a:prstGeom prst="straightConnector1">
            <a:avLst/>
          </a:prstGeom>
          <a:ln>
            <a:headEnd type="none" w="med" len="med"/>
            <a:tailEnd type="triangle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Gerade Verbindung mit Pfeil 55"/>
          <p:cNvCxnSpPr/>
          <p:nvPr/>
        </p:nvCxnSpPr>
        <p:spPr bwMode="gray">
          <a:xfrm>
            <a:off x="2018961" y="1988840"/>
            <a:ext cx="5289343" cy="0"/>
          </a:xfrm>
          <a:prstGeom prst="straightConnector1">
            <a:avLst/>
          </a:prstGeom>
          <a:ln>
            <a:headEnd type="none" w="med" len="med"/>
            <a:tailEnd type="triangle"/>
          </a:ln>
          <a:ex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8" name="Richtungspfeil 57"/>
          <p:cNvSpPr/>
          <p:nvPr/>
        </p:nvSpPr>
        <p:spPr bwMode="gray">
          <a:xfrm>
            <a:off x="179512" y="355455"/>
            <a:ext cx="3744416" cy="432048"/>
          </a:xfrm>
          <a:prstGeom prst="homePlat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tabLst/>
            </a:pPr>
            <a:r>
              <a:rPr lang="de-DE" sz="1200" dirty="0">
                <a:solidFill>
                  <a:schemeClr val="bg1"/>
                </a:solidFill>
                <a:latin typeface="Arial" pitchFamily="34" charset="0"/>
                <a:ea typeface="ＭＳ Ｐゴシック" charset="-128"/>
              </a:rPr>
              <a:t>Engineering</a:t>
            </a:r>
          </a:p>
        </p:txBody>
      </p:sp>
      <p:sp>
        <p:nvSpPr>
          <p:cNvPr id="59" name="Eingekerbter Richtungspfeil 58"/>
          <p:cNvSpPr/>
          <p:nvPr/>
        </p:nvSpPr>
        <p:spPr bwMode="gray">
          <a:xfrm>
            <a:off x="3923928" y="355455"/>
            <a:ext cx="2495090" cy="432048"/>
          </a:xfrm>
          <a:prstGeom prst="chevr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tabLst/>
            </a:pPr>
            <a:r>
              <a:rPr lang="de-DE" sz="1200" dirty="0" smtClean="0">
                <a:solidFill>
                  <a:schemeClr val="bg1"/>
                </a:solidFill>
                <a:latin typeface="Arial" pitchFamily="34" charset="0"/>
                <a:ea typeface="ＭＳ Ｐゴシック" charset="-128"/>
              </a:rPr>
              <a:t>Fertigungsvorbereitung</a:t>
            </a:r>
            <a:endParaRPr kumimoji="0" lang="de-DE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  <p:sp>
        <p:nvSpPr>
          <p:cNvPr id="60" name="Eingekerbter Richtungspfeil 59"/>
          <p:cNvSpPr/>
          <p:nvPr/>
        </p:nvSpPr>
        <p:spPr bwMode="gray">
          <a:xfrm>
            <a:off x="6419018" y="360038"/>
            <a:ext cx="2617478" cy="432048"/>
          </a:xfrm>
          <a:prstGeom prst="chevron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72000" tIns="72000" rIns="72000" bIns="72000" numCol="1" rtlCol="0" anchor="ctr" anchorCtr="0" compatLnSpc="1">
            <a:prstTxWarp prst="textNoShape">
              <a:avLst/>
            </a:prstTxWarp>
          </a:bodyPr>
          <a:lstStyle/>
          <a:p>
            <a:pPr marR="0" algn="ctr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tabLst/>
            </a:pPr>
            <a:r>
              <a:rPr lang="de-DE" sz="1200" dirty="0" smtClean="0">
                <a:solidFill>
                  <a:schemeClr val="bg1"/>
                </a:solidFill>
                <a:latin typeface="Arial" pitchFamily="34" charset="0"/>
                <a:ea typeface="ＭＳ Ｐゴシック" charset="-128"/>
              </a:rPr>
              <a:t>Fertigungsintegration</a:t>
            </a:r>
            <a:endParaRPr kumimoji="0" lang="de-DE" sz="1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  <p:grpSp>
        <p:nvGrpSpPr>
          <p:cNvPr id="62" name="Gruppieren 61"/>
          <p:cNvGrpSpPr>
            <a:grpSpLocks noChangeAspect="1"/>
          </p:cNvGrpSpPr>
          <p:nvPr/>
        </p:nvGrpSpPr>
        <p:grpSpPr>
          <a:xfrm>
            <a:off x="1055086" y="1588813"/>
            <a:ext cx="376333" cy="998890"/>
            <a:chOff x="2699792" y="1429581"/>
            <a:chExt cx="1919833" cy="5095763"/>
          </a:xfrm>
        </p:grpSpPr>
        <p:cxnSp>
          <p:nvCxnSpPr>
            <p:cNvPr id="63" name="Gerader Verbinder 62"/>
            <p:cNvCxnSpPr/>
            <p:nvPr/>
          </p:nvCxnSpPr>
          <p:spPr bwMode="gray">
            <a:xfrm flipV="1">
              <a:off x="2699792" y="1484784"/>
              <a:ext cx="0" cy="39604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Gerader Verbinder 63"/>
            <p:cNvCxnSpPr/>
            <p:nvPr/>
          </p:nvCxnSpPr>
          <p:spPr bwMode="gray">
            <a:xfrm>
              <a:off x="2699792" y="1484784"/>
              <a:ext cx="1854521" cy="108012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5" name="Gerader Verbinder 64"/>
            <p:cNvCxnSpPr/>
            <p:nvPr/>
          </p:nvCxnSpPr>
          <p:spPr bwMode="gray">
            <a:xfrm>
              <a:off x="4554313" y="2564904"/>
              <a:ext cx="0" cy="39604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6" name="Gerader Verbinder 65"/>
            <p:cNvCxnSpPr/>
            <p:nvPr/>
          </p:nvCxnSpPr>
          <p:spPr bwMode="gray">
            <a:xfrm flipH="1" flipV="1">
              <a:off x="2699792" y="5445225"/>
              <a:ext cx="1854521" cy="108011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Gerader Verbinder 66"/>
            <p:cNvCxnSpPr/>
            <p:nvPr/>
          </p:nvCxnSpPr>
          <p:spPr bwMode="gray">
            <a:xfrm flipV="1">
              <a:off x="4554313" y="2512219"/>
              <a:ext cx="65312" cy="526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8" name="Gerader Verbinder 67"/>
            <p:cNvCxnSpPr/>
            <p:nvPr/>
          </p:nvCxnSpPr>
          <p:spPr bwMode="gray">
            <a:xfrm>
              <a:off x="4619625" y="2512219"/>
              <a:ext cx="0" cy="395792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Gerader Verbinder 68"/>
            <p:cNvCxnSpPr/>
            <p:nvPr/>
          </p:nvCxnSpPr>
          <p:spPr bwMode="gray">
            <a:xfrm flipV="1">
              <a:off x="4554313" y="6470141"/>
              <a:ext cx="65312" cy="526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0" name="Gerader Verbinder 69"/>
            <p:cNvCxnSpPr/>
            <p:nvPr/>
          </p:nvCxnSpPr>
          <p:spPr bwMode="gray">
            <a:xfrm>
              <a:off x="2765104" y="1429581"/>
              <a:ext cx="1854521" cy="108012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1" name="Gerader Verbinder 70"/>
            <p:cNvCxnSpPr/>
            <p:nvPr/>
          </p:nvCxnSpPr>
          <p:spPr bwMode="gray">
            <a:xfrm flipV="1">
              <a:off x="2699792" y="1430995"/>
              <a:ext cx="65312" cy="526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72" name="Gruppieren 71"/>
          <p:cNvGrpSpPr>
            <a:grpSpLocks noChangeAspect="1"/>
          </p:cNvGrpSpPr>
          <p:nvPr/>
        </p:nvGrpSpPr>
        <p:grpSpPr>
          <a:xfrm>
            <a:off x="4742944" y="908720"/>
            <a:ext cx="909176" cy="1828321"/>
            <a:chOff x="9018421" y="1301746"/>
            <a:chExt cx="1530243" cy="3077265"/>
          </a:xfrm>
        </p:grpSpPr>
        <p:sp>
          <p:nvSpPr>
            <p:cNvPr id="73" name="Flussdiagramm: Prozess 72"/>
            <p:cNvSpPr>
              <a:spLocks noChangeAspect="1"/>
            </p:cNvSpPr>
            <p:nvPr/>
          </p:nvSpPr>
          <p:spPr bwMode="gray">
            <a:xfrm>
              <a:off x="9098211" y="1379801"/>
              <a:ext cx="1371102" cy="2923118"/>
            </a:xfrm>
            <a:prstGeom prst="flowChartProcess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marR="0" indent="-177800" algn="l" defTabSz="914400" rtl="0" eaLnBrk="0" fontAlgn="base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SzTx/>
                <a:buFont typeface="Wingdings" pitchFamily="2" charset="2"/>
                <a:buChar char="§"/>
                <a:tabLst/>
              </a:pPr>
              <a:endParaRPr kumimoji="0" lang="de-DE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ＭＳ Ｐゴシック" charset="-128"/>
              </a:endParaRPr>
            </a:p>
          </p:txBody>
        </p:sp>
        <p:sp>
          <p:nvSpPr>
            <p:cNvPr id="76" name="Rechteck 75"/>
            <p:cNvSpPr/>
            <p:nvPr/>
          </p:nvSpPr>
          <p:spPr bwMode="gray">
            <a:xfrm>
              <a:off x="10469313" y="1379801"/>
              <a:ext cx="79351" cy="2935973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R="0" algn="l" defTabSz="914400" rtl="0" eaLnBrk="0" fontAlgn="base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SzTx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ＭＳ Ｐゴシック" charset="-128"/>
              </a:endParaRPr>
            </a:p>
          </p:txBody>
        </p:sp>
        <p:sp>
          <p:nvSpPr>
            <p:cNvPr id="77" name="Rechteck 76"/>
            <p:cNvSpPr/>
            <p:nvPr/>
          </p:nvSpPr>
          <p:spPr bwMode="gray">
            <a:xfrm>
              <a:off x="9018421" y="1379801"/>
              <a:ext cx="79351" cy="2931640"/>
            </a:xfrm>
            <a:prstGeom prst="rect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marR="0" indent="-177800" algn="l" defTabSz="914400" rtl="0" eaLnBrk="0" fontAlgn="base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SzTx/>
                <a:buFont typeface="Wingdings" pitchFamily="2" charset="2"/>
                <a:buChar char="§"/>
                <a:tabLst/>
              </a:pPr>
              <a:endParaRPr kumimoji="0" lang="de-DE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ＭＳ Ｐゴシック" charset="-128"/>
              </a:endParaRPr>
            </a:p>
          </p:txBody>
        </p:sp>
        <p:sp>
          <p:nvSpPr>
            <p:cNvPr id="78" name="Flussdiagramm: Prozess 77"/>
            <p:cNvSpPr/>
            <p:nvPr/>
          </p:nvSpPr>
          <p:spPr bwMode="gray">
            <a:xfrm>
              <a:off x="9098211" y="1301746"/>
              <a:ext cx="1371102" cy="79351"/>
            </a:xfrm>
            <a:prstGeom prst="flowChartProcess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marR="0" indent="-177800" algn="l" defTabSz="914400" rtl="0" eaLnBrk="0" fontAlgn="base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SzTx/>
                <a:buFont typeface="Wingdings" pitchFamily="2" charset="2"/>
                <a:buChar char="§"/>
                <a:tabLst/>
              </a:pPr>
              <a:endParaRPr kumimoji="0" lang="de-DE" sz="18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ＭＳ Ｐゴシック" charset="-128"/>
              </a:endParaRPr>
            </a:p>
          </p:txBody>
        </p:sp>
        <p:sp>
          <p:nvSpPr>
            <p:cNvPr id="79" name="Flussdiagramm: Prozess 78"/>
            <p:cNvSpPr/>
            <p:nvPr/>
          </p:nvSpPr>
          <p:spPr bwMode="gray">
            <a:xfrm>
              <a:off x="9098211" y="4299660"/>
              <a:ext cx="1371102" cy="79351"/>
            </a:xfrm>
            <a:prstGeom prst="flowChartProcess">
              <a:avLst/>
            </a:prstGeom>
            <a:ln>
              <a:headEnd type="none" w="med" len="med"/>
              <a:tailEnd type="none" w="med" len="med"/>
            </a:ln>
            <a:extLst/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R="0" algn="l" defTabSz="914400" rtl="0" eaLnBrk="0" fontAlgn="base" latinLnBrk="0" hangingPunct="0">
                <a:lnSpc>
                  <a:spcPct val="100000"/>
                </a:lnSpc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SzTx/>
                <a:tabLst/>
              </a:pPr>
              <a:endParaRPr kumimoji="0" lang="de-DE" sz="1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ＭＳ Ｐゴシック" charset="-128"/>
              </a:endParaRPr>
            </a:p>
          </p:txBody>
        </p:sp>
      </p:grpSp>
      <p:cxnSp>
        <p:nvCxnSpPr>
          <p:cNvPr id="84" name="Gewinkelte Verbindung 83"/>
          <p:cNvCxnSpPr/>
          <p:nvPr/>
        </p:nvCxnSpPr>
        <p:spPr bwMode="gray">
          <a:xfrm rot="10800000">
            <a:off x="1418617" y="2703677"/>
            <a:ext cx="2910237" cy="892140"/>
          </a:xfrm>
          <a:prstGeom prst="bentConnector3">
            <a:avLst>
              <a:gd name="adj1" fmla="val 100086"/>
            </a:avLst>
          </a:prstGeom>
          <a:ln>
            <a:headEnd type="none" w="med" len="med"/>
            <a:tailEnd type="triangle"/>
          </a:ln>
          <a:extLst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7" name="Textfeld 86"/>
          <p:cNvSpPr txBox="1"/>
          <p:nvPr/>
        </p:nvSpPr>
        <p:spPr bwMode="gray">
          <a:xfrm>
            <a:off x="1817579" y="3569164"/>
            <a:ext cx="2093055" cy="314683"/>
          </a:xfrm>
          <a:prstGeom prst="rect">
            <a:avLst/>
          </a:prstGeom>
          <a:noFill/>
        </p:spPr>
        <p:txBody>
          <a:bodyPr wrap="none" lIns="72000" tIns="72000" rIns="72000" bIns="72000" rtlCol="0">
            <a:spAutoFit/>
          </a:bodyPr>
          <a:lstStyle/>
          <a:p>
            <a:pPr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100" dirty="0" err="1" smtClean="0"/>
              <a:t>Eplan</a:t>
            </a:r>
            <a:r>
              <a:rPr lang="de-DE" sz="1100" dirty="0" smtClean="0"/>
              <a:t> Design </a:t>
            </a:r>
            <a:r>
              <a:rPr lang="de-DE" sz="1100" dirty="0" smtClean="0"/>
              <a:t>Space Exchange</a:t>
            </a:r>
          </a:p>
        </p:txBody>
      </p:sp>
      <p:cxnSp>
        <p:nvCxnSpPr>
          <p:cNvPr id="90" name="Gerader Verbinder 89"/>
          <p:cNvCxnSpPr/>
          <p:nvPr/>
        </p:nvCxnSpPr>
        <p:spPr bwMode="gray">
          <a:xfrm flipV="1">
            <a:off x="4778506" y="3624669"/>
            <a:ext cx="0" cy="17890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1" name="Gerader Verbinder 90"/>
          <p:cNvCxnSpPr/>
          <p:nvPr/>
        </p:nvCxnSpPr>
        <p:spPr bwMode="gray">
          <a:xfrm>
            <a:off x="4783629" y="3619291"/>
            <a:ext cx="837726" cy="4879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" name="Gerader Verbinder 91"/>
          <p:cNvCxnSpPr/>
          <p:nvPr/>
        </p:nvCxnSpPr>
        <p:spPr bwMode="gray">
          <a:xfrm>
            <a:off x="5621355" y="4107203"/>
            <a:ext cx="0" cy="17890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" name="Gerader Verbinder 92"/>
          <p:cNvCxnSpPr/>
          <p:nvPr/>
        </p:nvCxnSpPr>
        <p:spPr bwMode="gray">
          <a:xfrm flipH="1" flipV="1">
            <a:off x="4783629" y="5408303"/>
            <a:ext cx="837726" cy="4879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4" name="Gerader Verbinder 93"/>
          <p:cNvCxnSpPr/>
          <p:nvPr/>
        </p:nvCxnSpPr>
        <p:spPr bwMode="gray">
          <a:xfrm flipV="1">
            <a:off x="5621355" y="4083405"/>
            <a:ext cx="29503" cy="2379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5" name="Gerader Verbinder 94"/>
          <p:cNvCxnSpPr/>
          <p:nvPr/>
        </p:nvCxnSpPr>
        <p:spPr bwMode="gray">
          <a:xfrm>
            <a:off x="5650857" y="4083405"/>
            <a:ext cx="0" cy="1787874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Gerader Verbinder 95"/>
          <p:cNvCxnSpPr/>
          <p:nvPr/>
        </p:nvCxnSpPr>
        <p:spPr bwMode="gray">
          <a:xfrm flipV="1">
            <a:off x="5621355" y="5871279"/>
            <a:ext cx="29503" cy="2379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7" name="Gerader Verbinder 96"/>
          <p:cNvCxnSpPr/>
          <p:nvPr/>
        </p:nvCxnSpPr>
        <p:spPr bwMode="gray">
          <a:xfrm>
            <a:off x="4808008" y="3599733"/>
            <a:ext cx="837726" cy="487912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8" name="Gerader Verbinder 97"/>
          <p:cNvCxnSpPr/>
          <p:nvPr/>
        </p:nvCxnSpPr>
        <p:spPr bwMode="gray">
          <a:xfrm flipV="1">
            <a:off x="4778506" y="3600372"/>
            <a:ext cx="29503" cy="23799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13" name="Gruppieren 112"/>
          <p:cNvGrpSpPr>
            <a:grpSpLocks noChangeAspect="1"/>
          </p:cNvGrpSpPr>
          <p:nvPr/>
        </p:nvGrpSpPr>
        <p:grpSpPr>
          <a:xfrm>
            <a:off x="2843808" y="917942"/>
            <a:ext cx="376333" cy="998890"/>
            <a:chOff x="2699792" y="1429581"/>
            <a:chExt cx="1919833" cy="5095763"/>
          </a:xfrm>
        </p:grpSpPr>
        <p:cxnSp>
          <p:nvCxnSpPr>
            <p:cNvPr id="114" name="Gerader Verbinder 113"/>
            <p:cNvCxnSpPr/>
            <p:nvPr/>
          </p:nvCxnSpPr>
          <p:spPr bwMode="gray">
            <a:xfrm flipV="1">
              <a:off x="2699792" y="1484784"/>
              <a:ext cx="0" cy="39604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5" name="Gerader Verbinder 114"/>
            <p:cNvCxnSpPr/>
            <p:nvPr/>
          </p:nvCxnSpPr>
          <p:spPr bwMode="gray">
            <a:xfrm>
              <a:off x="2699792" y="1484784"/>
              <a:ext cx="1854521" cy="108012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6" name="Gerader Verbinder 115"/>
            <p:cNvCxnSpPr/>
            <p:nvPr/>
          </p:nvCxnSpPr>
          <p:spPr bwMode="gray">
            <a:xfrm>
              <a:off x="4554313" y="2564904"/>
              <a:ext cx="0" cy="39604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7" name="Gerader Verbinder 116"/>
            <p:cNvCxnSpPr/>
            <p:nvPr/>
          </p:nvCxnSpPr>
          <p:spPr bwMode="gray">
            <a:xfrm flipH="1" flipV="1">
              <a:off x="2699792" y="5445225"/>
              <a:ext cx="1854521" cy="1080119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8" name="Gerader Verbinder 117"/>
            <p:cNvCxnSpPr/>
            <p:nvPr/>
          </p:nvCxnSpPr>
          <p:spPr bwMode="gray">
            <a:xfrm flipV="1">
              <a:off x="4554313" y="2512219"/>
              <a:ext cx="65312" cy="526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9" name="Gerader Verbinder 118"/>
            <p:cNvCxnSpPr/>
            <p:nvPr/>
          </p:nvCxnSpPr>
          <p:spPr bwMode="gray">
            <a:xfrm>
              <a:off x="4619625" y="2512219"/>
              <a:ext cx="0" cy="3957922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0" name="Gerader Verbinder 119"/>
            <p:cNvCxnSpPr/>
            <p:nvPr/>
          </p:nvCxnSpPr>
          <p:spPr bwMode="gray">
            <a:xfrm flipV="1">
              <a:off x="4554313" y="6470141"/>
              <a:ext cx="65312" cy="526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1" name="Gerader Verbinder 120"/>
            <p:cNvCxnSpPr/>
            <p:nvPr/>
          </p:nvCxnSpPr>
          <p:spPr bwMode="gray">
            <a:xfrm>
              <a:off x="2765104" y="1429581"/>
              <a:ext cx="1854521" cy="108012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22" name="Gerader Verbinder 121"/>
            <p:cNvCxnSpPr/>
            <p:nvPr/>
          </p:nvCxnSpPr>
          <p:spPr bwMode="gray">
            <a:xfrm flipV="1">
              <a:off x="2699792" y="1430995"/>
              <a:ext cx="65312" cy="52685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38" name="Textfeld 137"/>
          <p:cNvSpPr txBox="1"/>
          <p:nvPr/>
        </p:nvSpPr>
        <p:spPr bwMode="gray">
          <a:xfrm>
            <a:off x="6475564" y="4276176"/>
            <a:ext cx="2682511" cy="1479105"/>
          </a:xfrm>
          <a:prstGeom prst="rect">
            <a:avLst/>
          </a:prstGeom>
          <a:noFill/>
        </p:spPr>
        <p:txBody>
          <a:bodyPr wrap="none" lIns="72000" tIns="72000" rIns="72000" bIns="72000" rtlCol="0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Maschinelle Drahtkonfektionierung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/>
              <a:t>Digitales </a:t>
            </a:r>
            <a:r>
              <a:rPr lang="de-DE" sz="1200" dirty="0" err="1" smtClean="0"/>
              <a:t>Ablängen</a:t>
            </a:r>
            <a:r>
              <a:rPr lang="de-DE" sz="1200" dirty="0" smtClean="0"/>
              <a:t> variabler Bauteile </a:t>
            </a:r>
            <a:endParaRPr lang="de-DE" sz="1200" dirty="0"/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Automatisierte Klemmenbestückung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Robotergestützte Verdrahtung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u.v.m.</a:t>
            </a:r>
          </a:p>
        </p:txBody>
      </p:sp>
      <p:sp>
        <p:nvSpPr>
          <p:cNvPr id="142" name="Textfeld 141"/>
          <p:cNvSpPr txBox="1"/>
          <p:nvPr/>
        </p:nvSpPr>
        <p:spPr bwMode="gray">
          <a:xfrm>
            <a:off x="7355706" y="1271699"/>
            <a:ext cx="1354070" cy="2053621"/>
          </a:xfrm>
          <a:prstGeom prst="rect">
            <a:avLst/>
          </a:prstGeom>
          <a:noFill/>
        </p:spPr>
        <p:txBody>
          <a:bodyPr wrap="none" lIns="72000" tIns="72000" rIns="72000" bIns="72000" rtlCol="0">
            <a:spAutoFit/>
          </a:bodyPr>
          <a:lstStyle/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Lasern 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Plasmaschneiden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Fräsen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Nibbeln 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Stanzen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Biegen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</a:pPr>
            <a:r>
              <a:rPr lang="de-DE" sz="1200" dirty="0" smtClean="0"/>
              <a:t>u.v.m.</a:t>
            </a:r>
          </a:p>
        </p:txBody>
      </p:sp>
      <p:grpSp>
        <p:nvGrpSpPr>
          <p:cNvPr id="1047" name="Gruppieren 1046"/>
          <p:cNvGrpSpPr/>
          <p:nvPr/>
        </p:nvGrpSpPr>
        <p:grpSpPr>
          <a:xfrm>
            <a:off x="4808008" y="3795315"/>
            <a:ext cx="771262" cy="589247"/>
            <a:chOff x="4808008" y="3795315"/>
            <a:chExt cx="771262" cy="589247"/>
          </a:xfrm>
        </p:grpSpPr>
        <p:cxnSp>
          <p:nvCxnSpPr>
            <p:cNvPr id="179" name="Gerader Verbinder 178"/>
            <p:cNvCxnSpPr/>
            <p:nvPr/>
          </p:nvCxnSpPr>
          <p:spPr bwMode="gray">
            <a:xfrm>
              <a:off x="5579059" y="4220087"/>
              <a:ext cx="211" cy="160756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40" name="Gerader Verbinder 1039"/>
            <p:cNvCxnSpPr/>
            <p:nvPr/>
          </p:nvCxnSpPr>
          <p:spPr bwMode="gray">
            <a:xfrm>
              <a:off x="4808008" y="3795315"/>
              <a:ext cx="771261" cy="425773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4" name="Gerader Verbinder 183"/>
            <p:cNvCxnSpPr/>
            <p:nvPr/>
          </p:nvCxnSpPr>
          <p:spPr bwMode="gray">
            <a:xfrm>
              <a:off x="4808008" y="3958789"/>
              <a:ext cx="771261" cy="425773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85" name="Gerader Verbinder 184"/>
            <p:cNvCxnSpPr/>
            <p:nvPr/>
          </p:nvCxnSpPr>
          <p:spPr bwMode="gray">
            <a:xfrm>
              <a:off x="4808008" y="3795315"/>
              <a:ext cx="0" cy="163474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92" name="Gruppieren 191"/>
          <p:cNvGrpSpPr/>
          <p:nvPr/>
        </p:nvGrpSpPr>
        <p:grpSpPr>
          <a:xfrm>
            <a:off x="4808008" y="4160245"/>
            <a:ext cx="771262" cy="589247"/>
            <a:chOff x="4808008" y="3795315"/>
            <a:chExt cx="771262" cy="589247"/>
          </a:xfrm>
        </p:grpSpPr>
        <p:cxnSp>
          <p:nvCxnSpPr>
            <p:cNvPr id="193" name="Gerader Verbinder 192"/>
            <p:cNvCxnSpPr/>
            <p:nvPr/>
          </p:nvCxnSpPr>
          <p:spPr bwMode="gray">
            <a:xfrm>
              <a:off x="5579059" y="4220087"/>
              <a:ext cx="211" cy="160756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4" name="Gerader Verbinder 193"/>
            <p:cNvCxnSpPr/>
            <p:nvPr/>
          </p:nvCxnSpPr>
          <p:spPr bwMode="gray">
            <a:xfrm>
              <a:off x="4808008" y="3795315"/>
              <a:ext cx="771261" cy="425773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5" name="Gerader Verbinder 194"/>
            <p:cNvCxnSpPr/>
            <p:nvPr/>
          </p:nvCxnSpPr>
          <p:spPr bwMode="gray">
            <a:xfrm>
              <a:off x="4808008" y="3958789"/>
              <a:ext cx="771261" cy="425773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6" name="Gerader Verbinder 195"/>
            <p:cNvCxnSpPr/>
            <p:nvPr/>
          </p:nvCxnSpPr>
          <p:spPr bwMode="gray">
            <a:xfrm>
              <a:off x="4808008" y="3795315"/>
              <a:ext cx="0" cy="163474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97" name="Gruppieren 196"/>
          <p:cNvGrpSpPr/>
          <p:nvPr/>
        </p:nvGrpSpPr>
        <p:grpSpPr>
          <a:xfrm>
            <a:off x="4808008" y="4418294"/>
            <a:ext cx="771262" cy="589247"/>
            <a:chOff x="4808008" y="3795315"/>
            <a:chExt cx="771262" cy="589247"/>
          </a:xfrm>
        </p:grpSpPr>
        <p:cxnSp>
          <p:nvCxnSpPr>
            <p:cNvPr id="198" name="Gerader Verbinder 197"/>
            <p:cNvCxnSpPr/>
            <p:nvPr/>
          </p:nvCxnSpPr>
          <p:spPr bwMode="gray">
            <a:xfrm>
              <a:off x="5579059" y="4220087"/>
              <a:ext cx="211" cy="160756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99" name="Gerader Verbinder 198"/>
            <p:cNvCxnSpPr/>
            <p:nvPr/>
          </p:nvCxnSpPr>
          <p:spPr bwMode="gray">
            <a:xfrm>
              <a:off x="4808008" y="3795315"/>
              <a:ext cx="771261" cy="425773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0" name="Gerader Verbinder 199"/>
            <p:cNvCxnSpPr/>
            <p:nvPr/>
          </p:nvCxnSpPr>
          <p:spPr bwMode="gray">
            <a:xfrm>
              <a:off x="4808008" y="3958789"/>
              <a:ext cx="771261" cy="425773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1" name="Gerader Verbinder 200"/>
            <p:cNvCxnSpPr/>
            <p:nvPr/>
          </p:nvCxnSpPr>
          <p:spPr bwMode="gray">
            <a:xfrm>
              <a:off x="4808008" y="3795315"/>
              <a:ext cx="0" cy="163474"/>
            </a:xfrm>
            <a:prstGeom prst="line">
              <a:avLst/>
            </a:prstGeom>
            <a:solidFill>
              <a:schemeClr val="accent1"/>
            </a:solidFill>
            <a:ln w="12700" cap="rnd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055" name="Gruppieren 1054"/>
          <p:cNvGrpSpPr/>
          <p:nvPr/>
        </p:nvGrpSpPr>
        <p:grpSpPr>
          <a:xfrm>
            <a:off x="4864113" y="3901155"/>
            <a:ext cx="627038" cy="1688085"/>
            <a:chOff x="4864113" y="3901155"/>
            <a:chExt cx="627038" cy="1688085"/>
          </a:xfrm>
        </p:grpSpPr>
        <p:sp>
          <p:nvSpPr>
            <p:cNvPr id="99" name="Ellipse 98"/>
            <p:cNvSpPr>
              <a:spLocks noChangeAspect="1"/>
            </p:cNvSpPr>
            <p:nvPr/>
          </p:nvSpPr>
          <p:spPr bwMode="gray">
            <a:xfrm>
              <a:off x="4864113" y="3901155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48" name="Ellipse 147"/>
            <p:cNvSpPr>
              <a:spLocks noChangeAspect="1"/>
            </p:cNvSpPr>
            <p:nvPr/>
          </p:nvSpPr>
          <p:spPr bwMode="gray">
            <a:xfrm>
              <a:off x="5045145" y="399646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0" name="Ellipse 149"/>
            <p:cNvSpPr>
              <a:spLocks noChangeAspect="1"/>
            </p:cNvSpPr>
            <p:nvPr/>
          </p:nvSpPr>
          <p:spPr bwMode="gray">
            <a:xfrm>
              <a:off x="5240949" y="4109008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2" name="Ellipse 151"/>
            <p:cNvSpPr>
              <a:spLocks noChangeAspect="1"/>
            </p:cNvSpPr>
            <p:nvPr/>
          </p:nvSpPr>
          <p:spPr bwMode="gray">
            <a:xfrm>
              <a:off x="5462666" y="4239751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5" name="Ellipse 154"/>
            <p:cNvSpPr>
              <a:spLocks noChangeAspect="1"/>
            </p:cNvSpPr>
            <p:nvPr/>
          </p:nvSpPr>
          <p:spPr bwMode="gray">
            <a:xfrm>
              <a:off x="4864113" y="426753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6" name="Ellipse 155"/>
            <p:cNvSpPr>
              <a:spLocks noChangeAspect="1"/>
            </p:cNvSpPr>
            <p:nvPr/>
          </p:nvSpPr>
          <p:spPr bwMode="gray">
            <a:xfrm>
              <a:off x="5045145" y="4362843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7" name="Ellipse 156"/>
            <p:cNvSpPr>
              <a:spLocks noChangeAspect="1"/>
            </p:cNvSpPr>
            <p:nvPr/>
          </p:nvSpPr>
          <p:spPr bwMode="gray">
            <a:xfrm>
              <a:off x="5240949" y="4475387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8" name="Ellipse 157"/>
            <p:cNvSpPr>
              <a:spLocks noChangeAspect="1"/>
            </p:cNvSpPr>
            <p:nvPr/>
          </p:nvSpPr>
          <p:spPr bwMode="gray">
            <a:xfrm>
              <a:off x="5462666" y="4606130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59" name="Ellipse 158"/>
            <p:cNvSpPr>
              <a:spLocks noChangeAspect="1"/>
            </p:cNvSpPr>
            <p:nvPr/>
          </p:nvSpPr>
          <p:spPr bwMode="gray">
            <a:xfrm>
              <a:off x="4864113" y="452236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60" name="Ellipse 159"/>
            <p:cNvSpPr>
              <a:spLocks noChangeAspect="1"/>
            </p:cNvSpPr>
            <p:nvPr/>
          </p:nvSpPr>
          <p:spPr bwMode="gray">
            <a:xfrm>
              <a:off x="5045145" y="4617673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61" name="Ellipse 160"/>
            <p:cNvSpPr>
              <a:spLocks noChangeAspect="1"/>
            </p:cNvSpPr>
            <p:nvPr/>
          </p:nvSpPr>
          <p:spPr bwMode="gray">
            <a:xfrm>
              <a:off x="5240949" y="4730217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162" name="Ellipse 161"/>
            <p:cNvSpPr>
              <a:spLocks noChangeAspect="1"/>
            </p:cNvSpPr>
            <p:nvPr/>
          </p:nvSpPr>
          <p:spPr bwMode="gray">
            <a:xfrm>
              <a:off x="5462666" y="4860960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grpSp>
          <p:nvGrpSpPr>
            <p:cNvPr id="1054" name="Gruppieren 1053"/>
            <p:cNvGrpSpPr/>
            <p:nvPr/>
          </p:nvGrpSpPr>
          <p:grpSpPr>
            <a:xfrm>
              <a:off x="4996372" y="5038035"/>
              <a:ext cx="367716" cy="551205"/>
              <a:chOff x="4996372" y="5038035"/>
              <a:chExt cx="367716" cy="551205"/>
            </a:xfrm>
          </p:grpSpPr>
          <p:cxnSp>
            <p:nvCxnSpPr>
              <p:cNvPr id="146" name="Gerader Verbinder 145"/>
              <p:cNvCxnSpPr/>
              <p:nvPr/>
            </p:nvCxnSpPr>
            <p:spPr bwMode="gray">
              <a:xfrm>
                <a:off x="4996372" y="5376439"/>
                <a:ext cx="367716" cy="21280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63" name="Gerader Verbinder 162"/>
              <p:cNvCxnSpPr/>
              <p:nvPr/>
            </p:nvCxnSpPr>
            <p:spPr bwMode="gray">
              <a:xfrm>
                <a:off x="4999279" y="5038035"/>
                <a:ext cx="364809" cy="211119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28" name="Gerader Verbinder 1027"/>
              <p:cNvCxnSpPr/>
              <p:nvPr/>
            </p:nvCxnSpPr>
            <p:spPr bwMode="gray">
              <a:xfrm>
                <a:off x="5364088" y="5250165"/>
                <a:ext cx="0" cy="33557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1052" name="Gerader Verbinder 1051"/>
              <p:cNvCxnSpPr/>
              <p:nvPr/>
            </p:nvCxnSpPr>
            <p:spPr bwMode="gray">
              <a:xfrm>
                <a:off x="4996372" y="5038035"/>
                <a:ext cx="0" cy="338404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7" name="Gruppieren 226"/>
          <p:cNvGrpSpPr>
            <a:grpSpLocks noChangeAspect="1"/>
          </p:cNvGrpSpPr>
          <p:nvPr/>
        </p:nvGrpSpPr>
        <p:grpSpPr>
          <a:xfrm>
            <a:off x="2886143" y="1055976"/>
            <a:ext cx="279649" cy="703263"/>
            <a:chOff x="4864113" y="3901155"/>
            <a:chExt cx="627038" cy="1576878"/>
          </a:xfrm>
        </p:grpSpPr>
        <p:sp>
          <p:nvSpPr>
            <p:cNvPr id="228" name="Ellipse 227"/>
            <p:cNvSpPr>
              <a:spLocks noChangeAspect="1"/>
            </p:cNvSpPr>
            <p:nvPr/>
          </p:nvSpPr>
          <p:spPr bwMode="gray">
            <a:xfrm>
              <a:off x="4864113" y="3901155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29" name="Ellipse 228"/>
            <p:cNvSpPr>
              <a:spLocks noChangeAspect="1"/>
            </p:cNvSpPr>
            <p:nvPr/>
          </p:nvSpPr>
          <p:spPr bwMode="gray">
            <a:xfrm>
              <a:off x="5045145" y="399646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0" name="Ellipse 229"/>
            <p:cNvSpPr>
              <a:spLocks noChangeAspect="1"/>
            </p:cNvSpPr>
            <p:nvPr/>
          </p:nvSpPr>
          <p:spPr bwMode="gray">
            <a:xfrm>
              <a:off x="5240949" y="4109008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1" name="Ellipse 230"/>
            <p:cNvSpPr>
              <a:spLocks noChangeAspect="1"/>
            </p:cNvSpPr>
            <p:nvPr/>
          </p:nvSpPr>
          <p:spPr bwMode="gray">
            <a:xfrm>
              <a:off x="5462666" y="4239751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2" name="Ellipse 231"/>
            <p:cNvSpPr>
              <a:spLocks noChangeAspect="1"/>
            </p:cNvSpPr>
            <p:nvPr/>
          </p:nvSpPr>
          <p:spPr bwMode="gray">
            <a:xfrm>
              <a:off x="4864113" y="426753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3" name="Ellipse 232"/>
            <p:cNvSpPr>
              <a:spLocks noChangeAspect="1"/>
            </p:cNvSpPr>
            <p:nvPr/>
          </p:nvSpPr>
          <p:spPr bwMode="gray">
            <a:xfrm>
              <a:off x="5045145" y="4362843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4" name="Ellipse 233"/>
            <p:cNvSpPr>
              <a:spLocks noChangeAspect="1"/>
            </p:cNvSpPr>
            <p:nvPr/>
          </p:nvSpPr>
          <p:spPr bwMode="gray">
            <a:xfrm>
              <a:off x="5240949" y="4475387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5" name="Ellipse 234"/>
            <p:cNvSpPr>
              <a:spLocks noChangeAspect="1"/>
            </p:cNvSpPr>
            <p:nvPr/>
          </p:nvSpPr>
          <p:spPr bwMode="gray">
            <a:xfrm>
              <a:off x="5462666" y="4606130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6" name="Ellipse 235"/>
            <p:cNvSpPr>
              <a:spLocks noChangeAspect="1"/>
            </p:cNvSpPr>
            <p:nvPr/>
          </p:nvSpPr>
          <p:spPr bwMode="gray">
            <a:xfrm>
              <a:off x="4864113" y="452236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7" name="Ellipse 236"/>
            <p:cNvSpPr>
              <a:spLocks noChangeAspect="1"/>
            </p:cNvSpPr>
            <p:nvPr/>
          </p:nvSpPr>
          <p:spPr bwMode="gray">
            <a:xfrm>
              <a:off x="5045145" y="4617673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8" name="Ellipse 237"/>
            <p:cNvSpPr>
              <a:spLocks noChangeAspect="1"/>
            </p:cNvSpPr>
            <p:nvPr/>
          </p:nvSpPr>
          <p:spPr bwMode="gray">
            <a:xfrm>
              <a:off x="5240949" y="4730217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39" name="Ellipse 238"/>
            <p:cNvSpPr>
              <a:spLocks noChangeAspect="1"/>
            </p:cNvSpPr>
            <p:nvPr/>
          </p:nvSpPr>
          <p:spPr bwMode="gray">
            <a:xfrm>
              <a:off x="5462666" y="4860960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grpSp>
          <p:nvGrpSpPr>
            <p:cNvPr id="240" name="Gruppieren 239"/>
            <p:cNvGrpSpPr/>
            <p:nvPr/>
          </p:nvGrpSpPr>
          <p:grpSpPr>
            <a:xfrm>
              <a:off x="4967180" y="4926828"/>
              <a:ext cx="367715" cy="551205"/>
              <a:chOff x="4967180" y="4926828"/>
              <a:chExt cx="367715" cy="551205"/>
            </a:xfrm>
          </p:grpSpPr>
          <p:cxnSp>
            <p:nvCxnSpPr>
              <p:cNvPr id="241" name="Gerader Verbinder 240"/>
              <p:cNvCxnSpPr/>
              <p:nvPr/>
            </p:nvCxnSpPr>
            <p:spPr bwMode="gray">
              <a:xfrm>
                <a:off x="4967180" y="5265232"/>
                <a:ext cx="367715" cy="21280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2" name="Gerader Verbinder 241"/>
              <p:cNvCxnSpPr/>
              <p:nvPr/>
            </p:nvCxnSpPr>
            <p:spPr bwMode="gray">
              <a:xfrm>
                <a:off x="4970086" y="4926828"/>
                <a:ext cx="364809" cy="211119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3" name="Gerader Verbinder 242"/>
              <p:cNvCxnSpPr/>
              <p:nvPr/>
            </p:nvCxnSpPr>
            <p:spPr bwMode="gray">
              <a:xfrm>
                <a:off x="5334895" y="5138958"/>
                <a:ext cx="0" cy="335572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44" name="Gerader Verbinder 243"/>
              <p:cNvCxnSpPr/>
              <p:nvPr/>
            </p:nvCxnSpPr>
            <p:spPr bwMode="gray">
              <a:xfrm>
                <a:off x="4967180" y="4926828"/>
                <a:ext cx="0" cy="338404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5" name="Gruppieren 244"/>
          <p:cNvGrpSpPr>
            <a:grpSpLocks noChangeAspect="1"/>
          </p:cNvGrpSpPr>
          <p:nvPr/>
        </p:nvGrpSpPr>
        <p:grpSpPr>
          <a:xfrm>
            <a:off x="2797842" y="2780928"/>
            <a:ext cx="279649" cy="733643"/>
            <a:chOff x="4864113" y="3901155"/>
            <a:chExt cx="627038" cy="1644997"/>
          </a:xfrm>
        </p:grpSpPr>
        <p:sp>
          <p:nvSpPr>
            <p:cNvPr id="246" name="Ellipse 245"/>
            <p:cNvSpPr>
              <a:spLocks noChangeAspect="1"/>
            </p:cNvSpPr>
            <p:nvPr/>
          </p:nvSpPr>
          <p:spPr bwMode="gray">
            <a:xfrm>
              <a:off x="4864113" y="3901155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47" name="Ellipse 246"/>
            <p:cNvSpPr>
              <a:spLocks noChangeAspect="1"/>
            </p:cNvSpPr>
            <p:nvPr/>
          </p:nvSpPr>
          <p:spPr bwMode="gray">
            <a:xfrm>
              <a:off x="5045145" y="399646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48" name="Ellipse 247"/>
            <p:cNvSpPr>
              <a:spLocks noChangeAspect="1"/>
            </p:cNvSpPr>
            <p:nvPr/>
          </p:nvSpPr>
          <p:spPr bwMode="gray">
            <a:xfrm>
              <a:off x="5240949" y="4109008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49" name="Ellipse 248"/>
            <p:cNvSpPr>
              <a:spLocks noChangeAspect="1"/>
            </p:cNvSpPr>
            <p:nvPr/>
          </p:nvSpPr>
          <p:spPr bwMode="gray">
            <a:xfrm>
              <a:off x="5462666" y="4239751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0" name="Ellipse 249"/>
            <p:cNvSpPr>
              <a:spLocks noChangeAspect="1"/>
            </p:cNvSpPr>
            <p:nvPr/>
          </p:nvSpPr>
          <p:spPr bwMode="gray">
            <a:xfrm>
              <a:off x="4864113" y="426753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1" name="Ellipse 250"/>
            <p:cNvSpPr>
              <a:spLocks noChangeAspect="1"/>
            </p:cNvSpPr>
            <p:nvPr/>
          </p:nvSpPr>
          <p:spPr bwMode="gray">
            <a:xfrm>
              <a:off x="5045145" y="4362843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2" name="Ellipse 251"/>
            <p:cNvSpPr>
              <a:spLocks noChangeAspect="1"/>
            </p:cNvSpPr>
            <p:nvPr/>
          </p:nvSpPr>
          <p:spPr bwMode="gray">
            <a:xfrm>
              <a:off x="5240949" y="4475387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3" name="Ellipse 252"/>
            <p:cNvSpPr>
              <a:spLocks noChangeAspect="1"/>
            </p:cNvSpPr>
            <p:nvPr/>
          </p:nvSpPr>
          <p:spPr bwMode="gray">
            <a:xfrm>
              <a:off x="5462666" y="4606130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4" name="Ellipse 253"/>
            <p:cNvSpPr>
              <a:spLocks noChangeAspect="1"/>
            </p:cNvSpPr>
            <p:nvPr/>
          </p:nvSpPr>
          <p:spPr bwMode="gray">
            <a:xfrm>
              <a:off x="4864113" y="4522364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5" name="Ellipse 254"/>
            <p:cNvSpPr>
              <a:spLocks noChangeAspect="1"/>
            </p:cNvSpPr>
            <p:nvPr/>
          </p:nvSpPr>
          <p:spPr bwMode="gray">
            <a:xfrm>
              <a:off x="5045145" y="4617673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6" name="Ellipse 255"/>
            <p:cNvSpPr>
              <a:spLocks noChangeAspect="1"/>
            </p:cNvSpPr>
            <p:nvPr/>
          </p:nvSpPr>
          <p:spPr bwMode="gray">
            <a:xfrm>
              <a:off x="5240949" y="4730217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57" name="Ellipse 256"/>
            <p:cNvSpPr>
              <a:spLocks noChangeAspect="1"/>
            </p:cNvSpPr>
            <p:nvPr/>
          </p:nvSpPr>
          <p:spPr bwMode="gray">
            <a:xfrm>
              <a:off x="5462666" y="4860960"/>
              <a:ext cx="28485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grpSp>
          <p:nvGrpSpPr>
            <p:cNvPr id="258" name="Gruppieren 257"/>
            <p:cNvGrpSpPr/>
            <p:nvPr/>
          </p:nvGrpSpPr>
          <p:grpSpPr>
            <a:xfrm>
              <a:off x="4941282" y="4994947"/>
              <a:ext cx="367716" cy="551205"/>
              <a:chOff x="4941282" y="4994947"/>
              <a:chExt cx="367716" cy="551205"/>
            </a:xfrm>
          </p:grpSpPr>
          <p:cxnSp>
            <p:nvCxnSpPr>
              <p:cNvPr id="259" name="Gerader Verbinder 258"/>
              <p:cNvCxnSpPr/>
              <p:nvPr/>
            </p:nvCxnSpPr>
            <p:spPr bwMode="gray">
              <a:xfrm>
                <a:off x="4941282" y="5333351"/>
                <a:ext cx="367716" cy="21280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60" name="Gerader Verbinder 259"/>
              <p:cNvCxnSpPr/>
              <p:nvPr/>
            </p:nvCxnSpPr>
            <p:spPr bwMode="gray">
              <a:xfrm>
                <a:off x="4944189" y="4994947"/>
                <a:ext cx="364809" cy="211119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61" name="Gerader Verbinder 260"/>
              <p:cNvCxnSpPr/>
              <p:nvPr/>
            </p:nvCxnSpPr>
            <p:spPr bwMode="gray">
              <a:xfrm>
                <a:off x="5308998" y="5207077"/>
                <a:ext cx="0" cy="335571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62" name="Gerader Verbinder 261"/>
              <p:cNvCxnSpPr/>
              <p:nvPr/>
            </p:nvCxnSpPr>
            <p:spPr bwMode="gray">
              <a:xfrm>
                <a:off x="4941282" y="4994947"/>
                <a:ext cx="0" cy="338404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  <a:extLst/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63" name="Gruppieren 262"/>
          <p:cNvGrpSpPr>
            <a:grpSpLocks noChangeAspect="1"/>
          </p:cNvGrpSpPr>
          <p:nvPr/>
        </p:nvGrpSpPr>
        <p:grpSpPr>
          <a:xfrm>
            <a:off x="4932037" y="1124744"/>
            <a:ext cx="552328" cy="580363"/>
            <a:chOff x="4864111" y="3890229"/>
            <a:chExt cx="635853" cy="668126"/>
          </a:xfrm>
        </p:grpSpPr>
        <p:sp>
          <p:nvSpPr>
            <p:cNvPr id="264" name="Ellipse 263"/>
            <p:cNvSpPr>
              <a:spLocks/>
            </p:cNvSpPr>
            <p:nvPr/>
          </p:nvSpPr>
          <p:spPr bwMode="gray">
            <a:xfrm>
              <a:off x="4864111" y="3901148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66" name="Ellipse 265"/>
            <p:cNvSpPr>
              <a:spLocks/>
            </p:cNvSpPr>
            <p:nvPr/>
          </p:nvSpPr>
          <p:spPr bwMode="gray">
            <a:xfrm>
              <a:off x="5240948" y="3894406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67" name="Ellipse 266"/>
            <p:cNvSpPr>
              <a:spLocks/>
            </p:cNvSpPr>
            <p:nvPr/>
          </p:nvSpPr>
          <p:spPr bwMode="gray">
            <a:xfrm>
              <a:off x="5462664" y="3890229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68" name="Ellipse 267"/>
            <p:cNvSpPr>
              <a:spLocks/>
            </p:cNvSpPr>
            <p:nvPr/>
          </p:nvSpPr>
          <p:spPr bwMode="gray">
            <a:xfrm>
              <a:off x="4864112" y="4267526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70" name="Ellipse 269"/>
            <p:cNvSpPr>
              <a:spLocks/>
            </p:cNvSpPr>
            <p:nvPr/>
          </p:nvSpPr>
          <p:spPr bwMode="gray">
            <a:xfrm>
              <a:off x="5240948" y="4260783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71" name="Ellipse 270"/>
            <p:cNvSpPr>
              <a:spLocks/>
            </p:cNvSpPr>
            <p:nvPr/>
          </p:nvSpPr>
          <p:spPr bwMode="gray">
            <a:xfrm>
              <a:off x="5462664" y="4256608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72" name="Ellipse 271"/>
            <p:cNvSpPr>
              <a:spLocks/>
            </p:cNvSpPr>
            <p:nvPr/>
          </p:nvSpPr>
          <p:spPr bwMode="gray">
            <a:xfrm>
              <a:off x="4864112" y="4522355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74" name="Ellipse 273"/>
            <p:cNvSpPr>
              <a:spLocks/>
            </p:cNvSpPr>
            <p:nvPr/>
          </p:nvSpPr>
          <p:spPr bwMode="gray">
            <a:xfrm>
              <a:off x="5240948" y="4515614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75" name="Ellipse 274"/>
            <p:cNvSpPr>
              <a:spLocks/>
            </p:cNvSpPr>
            <p:nvPr/>
          </p:nvSpPr>
          <p:spPr bwMode="gray">
            <a:xfrm>
              <a:off x="5462664" y="4511439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81" name="Ellipse 280"/>
            <p:cNvSpPr>
              <a:spLocks/>
            </p:cNvSpPr>
            <p:nvPr/>
          </p:nvSpPr>
          <p:spPr bwMode="gray">
            <a:xfrm>
              <a:off x="5045144" y="3898700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82" name="Ellipse 281"/>
            <p:cNvSpPr>
              <a:spLocks/>
            </p:cNvSpPr>
            <p:nvPr/>
          </p:nvSpPr>
          <p:spPr bwMode="gray">
            <a:xfrm>
              <a:off x="5045144" y="4265077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  <p:sp>
          <p:nvSpPr>
            <p:cNvPr id="283" name="Ellipse 282"/>
            <p:cNvSpPr>
              <a:spLocks/>
            </p:cNvSpPr>
            <p:nvPr/>
          </p:nvSpPr>
          <p:spPr bwMode="gray">
            <a:xfrm>
              <a:off x="5045144" y="4519909"/>
              <a:ext cx="37300" cy="36000"/>
            </a:xfrm>
            <a:prstGeom prst="ellipse">
              <a:avLst/>
            </a:prstGeom>
            <a:ln w="6350">
              <a:headEnd type="none" w="med" len="med"/>
              <a:tailEnd type="none" w="med" len="med"/>
            </a:ln>
            <a:extLst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72000" tIns="72000" rIns="72000" bIns="72000" numCol="1" rtlCol="0" anchor="t" anchorCtr="0" compatLnSpc="1">
              <a:prstTxWarp prst="textNoShape">
                <a:avLst/>
              </a:prstTxWarp>
            </a:bodyPr>
            <a:lstStyle/>
            <a:p>
              <a:pPr marL="177800" indent="-177800" eaLnBrk="0" fontAlgn="base" hangingPunct="0">
                <a:spcBef>
                  <a:spcPts val="400"/>
                </a:spcBef>
                <a:spcAft>
                  <a:spcPts val="400"/>
                </a:spcAft>
                <a:buClr>
                  <a:schemeClr val="accent2"/>
                </a:buClr>
                <a:buFont typeface="Wingdings" pitchFamily="2" charset="2"/>
                <a:buChar char="§"/>
              </a:pPr>
              <a:endParaRPr lang="de-DE" dirty="0" err="1"/>
            </a:p>
          </p:txBody>
        </p:sp>
      </p:grpSp>
      <p:sp>
        <p:nvSpPr>
          <p:cNvPr id="284" name="Rechteck 283"/>
          <p:cNvSpPr/>
          <p:nvPr/>
        </p:nvSpPr>
        <p:spPr bwMode="gray">
          <a:xfrm>
            <a:off x="5004048" y="2126936"/>
            <a:ext cx="432048" cy="293952"/>
          </a:xfrm>
          <a:prstGeom prst="rect">
            <a:avLst/>
          </a:prstGeom>
          <a:ln>
            <a:headEnd type="none" w="med" len="med"/>
            <a:tailEnd type="none" w="med" len="med"/>
          </a:ln>
          <a:ex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72000" tIns="72000" rIns="72000" bIns="72000" numCol="1" rtlCol="0" anchor="t" anchorCtr="0" compatLnSpc="1">
            <a:prstTxWarp prst="textNoShape">
              <a:avLst/>
            </a:prstTxWarp>
          </a:bodyPr>
          <a:lstStyle/>
          <a:p>
            <a:pPr marL="177800" marR="0" indent="-177800" algn="l" defTabSz="9144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2"/>
              </a:buClr>
              <a:buSzTx/>
              <a:buFont typeface="Wingdings" pitchFamily="2" charset="2"/>
              <a:buChar char="§"/>
              <a:tabLst/>
            </a:pPr>
            <a:endParaRPr kumimoji="0" lang="de-DE" sz="1800" b="0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129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PLAN_Design_EN">
  <a:themeElements>
    <a:clrScheme name="ePlan">
      <a:dk1>
        <a:srgbClr val="000000"/>
      </a:dk1>
      <a:lt1>
        <a:srgbClr val="FFFFFF"/>
      </a:lt1>
      <a:dk2>
        <a:srgbClr val="1F497D"/>
      </a:dk2>
      <a:lt2>
        <a:srgbClr val="EFECE1"/>
      </a:lt2>
      <a:accent1>
        <a:srgbClr val="080808"/>
      </a:accent1>
      <a:accent2>
        <a:srgbClr val="E2001A"/>
      </a:accent2>
      <a:accent3>
        <a:srgbClr val="005EA8"/>
      </a:accent3>
      <a:accent4>
        <a:srgbClr val="FFFF00"/>
      </a:accent4>
      <a:accent5>
        <a:srgbClr val="B0DC80"/>
      </a:accent5>
      <a:accent6>
        <a:srgbClr val="FFC00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72000" tIns="72000" rIns="72000" bIns="72000" numCol="1" rtlCol="0" anchor="t" anchorCtr="0" compatLnSpc="1">
        <a:prstTxWarp prst="textNoShape">
          <a:avLst/>
        </a:prstTxWarp>
      </a:bodyPr>
      <a:lstStyle>
        <a:defPPr marL="177800" marR="0" indent="-177800" algn="l" defTabSz="914400" rtl="0" eaLnBrk="0" fontAlgn="base" latinLnBrk="0" hangingPunct="0">
          <a:lnSpc>
            <a:spcPct val="100000"/>
          </a:lnSpc>
          <a:spcBef>
            <a:spcPts val="400"/>
          </a:spcBef>
          <a:spcAft>
            <a:spcPts val="400"/>
          </a:spcAft>
          <a:buClr>
            <a:schemeClr val="accent2"/>
          </a:buClr>
          <a:buSzTx/>
          <a:buFont typeface="Wingdings" pitchFamily="2" charset="2"/>
          <a:buChar char="§"/>
          <a:tabLst/>
          <a:defRPr kumimoji="0" sz="1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gray"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gray">
        <a:noFill/>
      </a:spPr>
      <a:bodyPr wrap="square" lIns="72000" tIns="72000" rIns="72000" bIns="72000" rtlCol="0">
        <a:spAutoFit/>
      </a:bodyPr>
      <a:lstStyle>
        <a:defPPr marL="177800" indent="-177800">
          <a:spcBef>
            <a:spcPts val="400"/>
          </a:spcBef>
          <a:spcAft>
            <a:spcPts val="400"/>
          </a:spcAft>
          <a:buClr>
            <a:schemeClr val="accent2"/>
          </a:buClr>
          <a:buFont typeface="Wingdings" pitchFamily="2" charset="2"/>
          <a:buChar char="§"/>
          <a:defRPr sz="1600" dirty="0" smtClean="0"/>
        </a:defPPr>
      </a:lstStyle>
    </a:txDef>
  </a:objectDefaults>
  <a:extraClrSchemeLst>
    <a:extraClrScheme>
      <a:clrScheme name="PP_Title_g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EPLAN_Design_DE">
  <a:themeElements>
    <a:clrScheme name="ePlan">
      <a:dk1>
        <a:srgbClr val="000000"/>
      </a:dk1>
      <a:lt1>
        <a:srgbClr val="FFFFFF"/>
      </a:lt1>
      <a:dk2>
        <a:srgbClr val="1F497D"/>
      </a:dk2>
      <a:lt2>
        <a:srgbClr val="EFECE1"/>
      </a:lt2>
      <a:accent1>
        <a:srgbClr val="080808"/>
      </a:accent1>
      <a:accent2>
        <a:srgbClr val="E2001A"/>
      </a:accent2>
      <a:accent3>
        <a:srgbClr val="005EA8"/>
      </a:accent3>
      <a:accent4>
        <a:srgbClr val="FFFF00"/>
      </a:accent4>
      <a:accent5>
        <a:srgbClr val="B0DC80"/>
      </a:accent5>
      <a:accent6>
        <a:srgbClr val="FFC00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72000" tIns="72000" rIns="72000" bIns="72000" numCol="1" rtlCol="0" anchor="t" anchorCtr="0" compatLnSpc="1">
        <a:prstTxWarp prst="textNoShape">
          <a:avLst/>
        </a:prstTxWarp>
      </a:bodyPr>
      <a:lstStyle>
        <a:defPPr marL="177800" marR="0" indent="-177800" algn="l" defTabSz="914400" rtl="0" eaLnBrk="0" fontAlgn="base" latinLnBrk="0" hangingPunct="0">
          <a:lnSpc>
            <a:spcPct val="100000"/>
          </a:lnSpc>
          <a:spcBef>
            <a:spcPts val="400"/>
          </a:spcBef>
          <a:spcAft>
            <a:spcPts val="400"/>
          </a:spcAft>
          <a:buClr>
            <a:schemeClr val="accent2"/>
          </a:buClr>
          <a:buSzTx/>
          <a:buFont typeface="Wingdings" pitchFamily="2" charset="2"/>
          <a:buChar char="§"/>
          <a:tabLst/>
          <a:defRPr kumimoji="0" sz="1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gray"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gray">
        <a:noFill/>
      </a:spPr>
      <a:bodyPr wrap="square" lIns="72000" tIns="72000" rIns="72000" bIns="72000" rtlCol="0">
        <a:spAutoFit/>
      </a:bodyPr>
      <a:lstStyle>
        <a:defPPr marL="177800" indent="-177800">
          <a:spcBef>
            <a:spcPts val="400"/>
          </a:spcBef>
          <a:spcAft>
            <a:spcPts val="400"/>
          </a:spcAft>
          <a:buClr>
            <a:schemeClr val="accent2"/>
          </a:buClr>
          <a:buFont typeface="Wingdings" pitchFamily="2" charset="2"/>
          <a:buChar char="§"/>
          <a:defRPr sz="1600" dirty="0" smtClean="0"/>
        </a:defPPr>
      </a:lstStyle>
    </a:txDef>
  </a:objectDefaults>
  <a:extraClrSchemeLst>
    <a:extraClrScheme>
      <a:clrScheme name="PP_Title_g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EPLAN_Template_EN">
  <a:themeElements>
    <a:clrScheme name="ePlan">
      <a:dk1>
        <a:srgbClr val="000000"/>
      </a:dk1>
      <a:lt1>
        <a:srgbClr val="FFFFFF"/>
      </a:lt1>
      <a:dk2>
        <a:srgbClr val="1F497D"/>
      </a:dk2>
      <a:lt2>
        <a:srgbClr val="EFECE1"/>
      </a:lt2>
      <a:accent1>
        <a:srgbClr val="080808"/>
      </a:accent1>
      <a:accent2>
        <a:srgbClr val="E2001A"/>
      </a:accent2>
      <a:accent3>
        <a:srgbClr val="005EA8"/>
      </a:accent3>
      <a:accent4>
        <a:srgbClr val="FFFF00"/>
      </a:accent4>
      <a:accent5>
        <a:srgbClr val="B0DC80"/>
      </a:accent5>
      <a:accent6>
        <a:srgbClr val="FFC00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72000" tIns="72000" rIns="72000" bIns="72000" numCol="1" rtlCol="0" anchor="t" anchorCtr="0" compatLnSpc="1">
        <a:prstTxWarp prst="textNoShape">
          <a:avLst/>
        </a:prstTxWarp>
      </a:bodyPr>
      <a:lstStyle>
        <a:defPPr marL="177800" marR="0" indent="-177800" algn="l" defTabSz="914400" rtl="0" eaLnBrk="0" fontAlgn="base" latinLnBrk="0" hangingPunct="0">
          <a:lnSpc>
            <a:spcPct val="100000"/>
          </a:lnSpc>
          <a:spcBef>
            <a:spcPts val="400"/>
          </a:spcBef>
          <a:spcAft>
            <a:spcPts val="400"/>
          </a:spcAft>
          <a:buClr>
            <a:schemeClr val="accent2"/>
          </a:buClr>
          <a:buSzTx/>
          <a:buFont typeface="Wingdings" pitchFamily="2" charset="2"/>
          <a:buChar char="§"/>
          <a:tabLst/>
          <a:defRPr kumimoji="0" sz="1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gray"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gray">
        <a:noFill/>
      </a:spPr>
      <a:bodyPr wrap="square" lIns="72000" tIns="72000" rIns="72000" bIns="72000" rtlCol="0">
        <a:spAutoFit/>
      </a:bodyPr>
      <a:lstStyle>
        <a:defPPr marL="177800" indent="-177800">
          <a:spcBef>
            <a:spcPts val="400"/>
          </a:spcBef>
          <a:spcAft>
            <a:spcPts val="400"/>
          </a:spcAft>
          <a:buClr>
            <a:schemeClr val="accent2"/>
          </a:buClr>
          <a:buFont typeface="Wingdings" pitchFamily="2" charset="2"/>
          <a:buChar char="§"/>
          <a:defRPr sz="1600" dirty="0" smtClean="0"/>
        </a:defPPr>
      </a:lstStyle>
    </a:txDef>
  </a:objectDefaults>
  <a:extraClrSchemeLst>
    <a:extraClrScheme>
      <a:clrScheme name="PP_Title_g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PLAN_Design_EN">
  <a:themeElements>
    <a:clrScheme name="ePlan">
      <a:dk1>
        <a:srgbClr val="000000"/>
      </a:dk1>
      <a:lt1>
        <a:srgbClr val="FFFFFF"/>
      </a:lt1>
      <a:dk2>
        <a:srgbClr val="1F497D"/>
      </a:dk2>
      <a:lt2>
        <a:srgbClr val="EFECE1"/>
      </a:lt2>
      <a:accent1>
        <a:srgbClr val="080808"/>
      </a:accent1>
      <a:accent2>
        <a:srgbClr val="E2001A"/>
      </a:accent2>
      <a:accent3>
        <a:srgbClr val="005EA8"/>
      </a:accent3>
      <a:accent4>
        <a:srgbClr val="FFFF00"/>
      </a:accent4>
      <a:accent5>
        <a:srgbClr val="B0DC80"/>
      </a:accent5>
      <a:accent6>
        <a:srgbClr val="FFC00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  <a:extLst/>
      </a:spPr>
      <a:bodyPr vert="horz" wrap="square" lIns="72000" tIns="72000" rIns="72000" bIns="72000" numCol="1" rtlCol="0" anchor="t" anchorCtr="0" compatLnSpc="1">
        <a:prstTxWarp prst="textNoShape">
          <a:avLst/>
        </a:prstTxWarp>
      </a:bodyPr>
      <a:lstStyle>
        <a:defPPr marL="177800" marR="0" indent="-177800" algn="l" defTabSz="914400" rtl="0" eaLnBrk="0" fontAlgn="base" latinLnBrk="0" hangingPunct="0">
          <a:lnSpc>
            <a:spcPct val="100000"/>
          </a:lnSpc>
          <a:spcBef>
            <a:spcPts val="400"/>
          </a:spcBef>
          <a:spcAft>
            <a:spcPts val="400"/>
          </a:spcAft>
          <a:buClr>
            <a:schemeClr val="accent2"/>
          </a:buClr>
          <a:buSzTx/>
          <a:buFont typeface="Wingdings" pitchFamily="2" charset="2"/>
          <a:buChar char="§"/>
          <a:tabLst/>
          <a:defRPr kumimoji="0" sz="1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pitchFamily="34" charset="0"/>
            <a:ea typeface="ＭＳ Ｐゴシック" charset="-128"/>
          </a:defRPr>
        </a:defPPr>
      </a:lstStyle>
    </a:spDef>
    <a:lnDef>
      <a:spPr bwMode="gray">
        <a:solidFill>
          <a:schemeClr val="accent1"/>
        </a:solidFill>
        <a:ln w="12700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 bwMode="gray">
        <a:noFill/>
      </a:spPr>
      <a:bodyPr wrap="square" lIns="72000" tIns="72000" rIns="72000" bIns="72000" rtlCol="0">
        <a:spAutoFit/>
      </a:bodyPr>
      <a:lstStyle>
        <a:defPPr marL="177800" indent="-177800">
          <a:spcBef>
            <a:spcPts val="400"/>
          </a:spcBef>
          <a:spcAft>
            <a:spcPts val="400"/>
          </a:spcAft>
          <a:buClr>
            <a:schemeClr val="accent2"/>
          </a:buClr>
          <a:buFont typeface="Wingdings" pitchFamily="2" charset="2"/>
          <a:buChar char="§"/>
          <a:defRPr sz="1600" dirty="0" smtClean="0"/>
        </a:defPPr>
      </a:lstStyle>
    </a:txDef>
  </a:objectDefaults>
  <a:extraClrSchemeLst>
    <a:extraClrScheme>
      <a:clrScheme name="PP_Title_g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_Title_g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_Title_g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EPLAN_Design_EN</Template>
  <TotalTime>0</TotalTime>
  <Words>31</Words>
  <Application>Microsoft Office PowerPoint</Application>
  <PresentationFormat>Bildschirmpräsentation 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ＭＳ Ｐゴシック</vt:lpstr>
      <vt:lpstr>Arial</vt:lpstr>
      <vt:lpstr>Calibri</vt:lpstr>
      <vt:lpstr>Wingdings</vt:lpstr>
      <vt:lpstr>ヒラギノ角ゴ Pro W3</vt:lpstr>
      <vt:lpstr>EPLAN_Design_EN</vt:lpstr>
      <vt:lpstr>EPLAN_Design_DE</vt:lpstr>
      <vt:lpstr>EPLAN_Template_EN</vt:lpstr>
      <vt:lpstr>1_EPLAN_Design_EN</vt:lpstr>
      <vt:lpstr>PowerPoint-Präsentation</vt:lpstr>
    </vt:vector>
  </TitlesOfParts>
  <Company>EPLAN Software &amp; Service GmbH &amp; Co. KG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EPLAN Pro Panel Professional</dc:title>
  <dc:creator>Weichsel, Thomas</dc:creator>
  <cp:lastModifiedBy>Hagelschuer, Birgit</cp:lastModifiedBy>
  <cp:revision>64</cp:revision>
  <dcterms:created xsi:type="dcterms:W3CDTF">2014-02-13T13:18:56Z</dcterms:created>
  <dcterms:modified xsi:type="dcterms:W3CDTF">2015-01-23T08:59:59Z</dcterms:modified>
</cp:coreProperties>
</file>