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79" r:id="rId42"/>
    <p:sldId id="280" r:id="rId43"/>
    <p:sldId id="281" r:id="rId44"/>
    <p:sldId id="282" r:id="rId45"/>
    <p:sldId id="300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7" autoAdjust="0"/>
  </p:normalViewPr>
  <p:slideViewPr>
    <p:cSldViewPr snapToGrid="0">
      <p:cViewPr varScale="1">
        <p:scale>
          <a:sx n="108" d="100"/>
          <a:sy n="108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F4C78-ECBA-4F6A-8AFC-F3C03F564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3F8AD-47FD-497D-961C-EB3FA782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0CFFA7-8B60-4473-B008-9C58061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AC82-0337-4C7D-AC85-08A7B717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EC4FF8-0375-4503-B917-630FB6C7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A41D2-9B9C-484A-BEAA-ADE6BDC7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1B4083-62E8-4563-9FA5-315498D10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D81067-FFE7-439E-A354-32280A093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6F3C6-A62C-4427-80A4-B1E1C41D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4C896B-BBEC-4CD6-B163-4E1634AE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CB3B72-B676-4A0E-92CA-296CAC6E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27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C6112-22B2-44F7-AA33-3DF463A6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0C3625-6708-43D9-8737-A497FE6C3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D2DB28-80A9-46BC-9C37-C1DEDC5E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E0B0A2-D89D-4C43-9D46-D84587F4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287D1-CF02-41F8-8CF1-9BF1C3D4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08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9B2D69-D3CC-4951-A3B6-EEA0B5C70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2DE0E0-90A7-46DB-B052-B15271BD9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356647-D27E-434E-9C39-02B39187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5A9FA9-2047-4F2F-932A-252F878D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669C78-8D5F-4B2A-A15E-5158EF13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55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E3A7-DBA6-42C9-9AF8-F6B71D66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8EFC78-9E93-48AD-961F-04F6DA32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Branchen-Bundle: Warenwirtschaft für die Elektronik-/Elektrotechnik-Branche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F9FEF0-477E-490F-9C94-DD269222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4081DD-0417-43D2-A20F-9009E34C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3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3E238-C312-4F4D-8BC2-AEBC7C0F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240"/>
            <a:ext cx="10515600" cy="64008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5AE6B-5DF4-4749-A853-9FD7928D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94AA39-4F9B-4492-A97D-9F6C6769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Software-Bundle Elektronik/Elektrotechnik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389E3-5EE8-47F2-9158-2ECFA78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34D02-A68F-4903-9718-6BA4F285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69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08F3A-39B6-4442-A308-064EDE70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AFD841-7EF0-4E73-97F2-6326CDF7F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89209A-4451-4792-BBCE-F3B7ADE6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F525EA-3AB7-43B7-A0E4-D85A7136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F88139-7861-441F-A2ED-C94162E5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1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43CEF-0849-4002-9E0F-29F726A2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0EBBA-D793-4D98-AAC5-E09AA0587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E28656-A27A-4F51-B4F9-2FDD845C0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940C69-F13A-4C31-934F-8E236766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A34C71-AF2B-4664-9573-78F7DF4D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7606F5-4516-4021-98D9-315004A9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9D078-817B-485D-A52B-D3AB7DE0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1C5E9B-EEC1-4F9D-8A7B-205CE25F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DED69D-CF97-4EA2-939A-BE1085EBB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C84BFC-1744-43B6-A1F4-4DF4CE223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16EAAB-EA6E-44C7-954B-D609AF842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A530C0-47AE-4785-98C9-37A6268D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1D6743-05D8-463B-BABA-B2D0404E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BDB0F9-143F-437E-8A92-34491DD9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85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60EBA-CA24-43A1-8F5E-455AEAA8C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Elektronik-/Elektrotechnik-Branche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CF21DD-9AA2-41D4-9760-115286A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Software-Bundle: Elektronik-/Elektro-technik-Branche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4E9A87-18E3-468F-A76C-BC062D1C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9E3251-0264-421E-9111-7E1E840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D0FACBF-7A28-4602-B86D-AC94DDB12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36825" r="-410" b="35679"/>
          <a:stretch/>
        </p:blipFill>
        <p:spPr>
          <a:xfrm>
            <a:off x="4693920" y="6245352"/>
            <a:ext cx="222808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596408-30B9-46B6-A069-AF3887E9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FE67F-6938-4095-BB5E-583EA183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668EFE-82B2-444D-A1B4-A6B8C1B3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6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84559-6802-4F5D-BDE5-F0422D44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3D25D-22D3-4B8D-B22A-1E5402D5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D8374E-8FCA-4DE9-B512-73B137096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6D7FC8-71FF-4DEF-BD5E-1DCE566B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EBC0-7C4E-4C3A-8EB6-2E29F0B31848}" type="datetimeFigureOut">
              <a:rPr lang="de-DE" smtClean="0"/>
              <a:t>29.04.2020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C1B911-C257-4DB9-85DE-7340473B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242541-CCD6-41F6-95F2-5FE48D3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74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9DE45A-2E35-4388-813A-ED56BF8F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4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1D5279-5D14-4A89-BAD9-EB60E80A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6152"/>
            <a:ext cx="10515600" cy="496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DC37C-51B3-4518-A476-3A27474A0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989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Branchen-Bundle: Warenwirtschaft für die Elektronik-/Elektrotechnik-Branche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FABB0-F3EF-4BFB-9688-BB5C485F8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0640" y="6356350"/>
            <a:ext cx="3032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F54C66-B395-456A-9E4A-F4E436CCF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838A-BC19-4048-B80A-162BF054140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AFD785-A78B-43D3-B3EF-3E86A2B66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3" b="37072"/>
          <a:stretch/>
        </p:blipFill>
        <p:spPr>
          <a:xfrm>
            <a:off x="5811012" y="6356350"/>
            <a:ext cx="143256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F5F4E-288F-477F-9DF7-B80268E14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965"/>
            <a:ext cx="9144000" cy="969817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Software-Bundle für die Maschinenbau-Branche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64D2CC-4298-4446-A4A0-ED227A4D0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560802"/>
            <a:ext cx="10030691" cy="4424362"/>
          </a:xfrm>
        </p:spPr>
        <p:txBody>
          <a:bodyPr>
            <a:no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Die folgenden Programme/Module sind enthalten:</a:t>
            </a:r>
          </a:p>
          <a:p>
            <a:r>
              <a:rPr lang="de-DE" sz="2000" dirty="0"/>
              <a:t>Warenwirtschaftssystem BAUMANN ERP (Einkauf, Verkauf, Lager, Produktion)</a:t>
            </a:r>
          </a:p>
          <a:p>
            <a:r>
              <a:rPr lang="de-DE" sz="2000" dirty="0"/>
              <a:t>CRM</a:t>
            </a:r>
          </a:p>
          <a:p>
            <a:r>
              <a:rPr lang="de-DE" sz="2000" dirty="0"/>
              <a:t>Dashboard</a:t>
            </a:r>
          </a:p>
          <a:p>
            <a:r>
              <a:rPr lang="de-DE" sz="2000" dirty="0"/>
              <a:t>Reklamationen</a:t>
            </a:r>
          </a:p>
          <a:p>
            <a:r>
              <a:rPr lang="de-DE" sz="2000" dirty="0"/>
              <a:t>Kostenkontrolle</a:t>
            </a:r>
          </a:p>
          <a:p>
            <a:r>
              <a:rPr lang="de-DE" sz="2000" dirty="0"/>
              <a:t>Plantafel</a:t>
            </a:r>
          </a:p>
          <a:p>
            <a:r>
              <a:rPr lang="de-DE" sz="2000" dirty="0"/>
              <a:t>Umsatzstatistik</a:t>
            </a:r>
          </a:p>
          <a:p>
            <a:r>
              <a:rPr lang="de-DE" sz="2000" dirty="0"/>
              <a:t>Sprachen</a:t>
            </a:r>
          </a:p>
          <a:p>
            <a:r>
              <a:rPr lang="de-DE" sz="2000" dirty="0"/>
              <a:t>Auftragsstatus</a:t>
            </a:r>
          </a:p>
        </p:txBody>
      </p:sp>
    </p:spTree>
    <p:extLst>
      <p:ext uri="{BB962C8B-B14F-4D97-AF65-F5344CB8AC3E}">
        <p14:creationId xmlns:p14="http://schemas.microsoft.com/office/powerpoint/2010/main" val="78316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4E75A-C3C4-44CF-B7B7-38197C87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Rechnungseingangsprüfung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04F04A-42D9-4190-946B-B01752A1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E786B-8CEA-40AF-B34F-04EBC93A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Verkauf: Angebot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E69C28-F845-43FE-9BCB-0801B9558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2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F7DB8-6EC8-4252-8B06-A577D950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–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2FDE40-1878-46B4-BD60-D9999F6CC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2"/>
            <a:ext cx="121920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D124D-5CD9-4F40-9F95-01B03E62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A9BD7B-2D7A-4084-93E7-9531E8B0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59004-232D-4A48-88D9-7F0BFEF8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Angebot zur AB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8E45E4-1B5D-4AB7-8DD1-5928C0F8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5B614-5FE0-40A3-B85B-742C720A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C2D1B5-7D28-400D-B896-3B8CB56A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9BC0-4A66-446C-AC05-1829CEBC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30705C-3D7D-4D08-9597-64C9BF83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8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ABE64-2557-4C6F-943C-CCD364C2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Auftragsbestätigung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C3904D-3EB1-4AFD-AD69-AB357D861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F804D-D5EF-4C13-B706-3C1D35C6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AB zum Lieferschein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8471E9-CB2C-46A4-8436-6C6FA3AEE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F43F-16AB-4784-92E4-00D48880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D2B8F-F5EE-4454-857A-1B8DEDBF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1AD0D-3867-4E62-A155-19A39213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Artikelstamm: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B396E8-13A4-4F8D-8191-BBB545D9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3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C0DA1-8025-4C66-A446-6EF09D38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EA458C-6B33-4487-8EA8-6A02FF42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5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0762A-0230-40B9-AD5C-F5D5EBAD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98C593-6EB4-4D6B-85CE-C183CAAD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BB759-8942-45B2-8142-EB2C8F93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Lieferschein zur Rechnung kopieren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FBFE7C-16FF-4088-BABB-E93CB1EA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875CD-0B56-44BD-A225-F3B1859C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3FC0CA-666A-4B14-A72C-37D45C94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5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BE35D-E238-4729-8CA9-277EE869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Detail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8AE57F-6AD4-467C-A13D-A37E7DF8B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2A9CD-2609-4470-8CD9-1DDC8B2B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Verkauf: Rechnung - Seitenansicht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8426B-CA79-4109-9E21-9B97C1A17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6B3C7-38A6-4AC4-8E02-8720D50E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Produktionsplan -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B0AB2-065E-459C-8D62-6D7D2158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5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93A32-80BA-4561-B389-B39C4FD2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Produktionsplan: Detail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7731FB-AB02-4BBD-AD2B-AE373AEBD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0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F7A6B-65BD-4B15-97EA-D6BEDEED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Auftragsverfolgung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5BDD59-74A5-4AE4-A6F7-D35C71DFA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24280-8A98-432A-B586-FF2A5E6E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Lager – Bestandsliste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B88BD8-4A22-4951-B4D4-E1B0E450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FC2E4-C96D-4132-B412-95A38144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Artikelstamm: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5D6E0-599C-41ED-B599-891AE719D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0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121E-AE72-40B8-9004-9AD20492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Umsatzliste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7A9850-1269-4FE9-BD24-75728AF7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1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E05CE-19F0-4EBC-9082-5117A202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Liste: Umsatzliste - Kuchendiagramm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114990-9354-4DE4-97ED-22C97350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C99EF-CB03-4E83-90A4-51F0908F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Dashboard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A8F575-2ACD-444C-B8ED-BB4AD8E58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3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93AFD-8A75-4C2E-A1B4-7898C953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Adressenstamm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0CFD32-F344-4FA7-96B1-FAAA5321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4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99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4AF2D-48AD-4EFF-9DF5-F13498A2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Aktivität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CEA893-97A5-4F18-8E0E-F165F53EF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ECAAE-137B-4915-B8BA-1DCDD404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Kalender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8A7E7-0CA3-48ED-9DEB-49EF13B4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4"/>
            <a:ext cx="12192000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5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FC913-C957-4254-98F4-24E41EFF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CRM: Starterpanel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DEB0B-9EBC-4FE3-A6BF-2357BCD9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3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8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48856-8CBF-4663-96C1-5FFDECED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Fehler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F26B17-0DF2-4B69-A9D4-B9F7B41B5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6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8C2D9-2BDD-45D3-AB96-B3E8345E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Fehlerursache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0B123F-B0E9-4F9A-8D69-D32CC775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12192000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6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0F100-FD13-495E-86DE-61D07E21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Reklamation: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5B734E-2597-4728-9E36-F1506E6D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218"/>
            <a:ext cx="12192000" cy="54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10C92-63ED-47C8-8A68-36C9F9F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Adressenstamm: Übersicht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BD0F11-BC0F-4EDB-B344-698E3E28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0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137E7-0CC8-49EB-95EE-A1335E5A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Kostenkontrolle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04974F-EA74-440B-875D-00B33DDED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508"/>
            <a:ext cx="12192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71310-E81D-42A5-B5DC-4CDA99A7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Plantafel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83DEF2-8379-41C3-8048-9BECECEA7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0"/>
            <a:ext cx="12192000" cy="54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3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EC35D-5052-4011-8054-0CD68991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Umsatzstatistik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2E28A2-B1CB-49D7-A822-0B841477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57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837BB-DA50-4A33-ACE6-F207E166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Sprachenmodul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C77C06-8F43-40C0-986F-16F3D60CD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691"/>
            <a:ext cx="12192000" cy="53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6B556-A2B7-44FE-ACB5-951D2FD4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Auftragsstatus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A4CB4A-A620-4543-AA47-4766D23F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7"/>
            <a:ext cx="12192000" cy="54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0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0F5B6-2B70-4C6F-85B6-99069014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3"/>
            <a:ext cx="10515600" cy="5628271"/>
          </a:xfrm>
        </p:spPr>
        <p:txBody>
          <a:bodyPr>
            <a:normAutofit/>
          </a:bodyPr>
          <a:lstStyle/>
          <a:p>
            <a:r>
              <a:rPr lang="de-DE" dirty="0"/>
              <a:t>Kontaktieren Sie uns – wir zeigen Ihnen im Rahmen einer persönlichen und unverbindlichen Online-Präsentation weitere Features, die für Sie von Interesse sind!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000" dirty="0"/>
              <a:t>Terminanfragen unter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Telefon  07361 46000 oder</a:t>
            </a:r>
            <a:br>
              <a:rPr lang="de-DE" sz="2000" dirty="0"/>
            </a:br>
            <a:r>
              <a:rPr lang="de-DE" sz="2000" dirty="0"/>
              <a:t>Mail an  info@baumannsoftware.de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08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F4009-86CE-4DDE-9FF3-2B80C8C7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Adressenstamm: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32536C-5DEB-4E0E-9236-8848199DC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89183-C973-4659-9BE1-9C87C42E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7A659E-F3A5-4984-AFA2-69303E06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55"/>
            <a:ext cx="12192000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E4FC1-11D9-4637-8752-9A63E06E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Detail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C221BF-A37D-424A-9CF6-DF7B33378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264"/>
            <a:ext cx="12192000" cy="53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0B7E4-08C4-41F1-B337-C7B6F64E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Einkauf: Bestellung - Seitenansicht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1F86C0-110E-46E7-AF51-EF26291AD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926"/>
            <a:ext cx="12192000" cy="53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7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934F2-CCB7-4700-935A-C9575A0C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02"/>
            <a:ext cx="10515600" cy="640080"/>
          </a:xfrm>
        </p:spPr>
        <p:txBody>
          <a:bodyPr/>
          <a:lstStyle/>
          <a:p>
            <a:r>
              <a:rPr lang="de-DE" dirty="0"/>
              <a:t>Einkauf: Warenannahme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351CD2-8594-47AB-9A85-15BF60CB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746"/>
            <a:ext cx="12192000" cy="54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D630FBE8-16F0-467A-8C12-FDB4B306C266}" vid="{9D86F9CA-F2DC-4A2D-8D33-D4A8804172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Vorlage2</Template>
  <TotalTime>0</TotalTime>
  <Words>237</Words>
  <Application>Microsoft Office PowerPoint</Application>
  <PresentationFormat>Breitbild</PresentationFormat>
  <Paragraphs>55</Paragraphs>
  <Slides>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</vt:lpstr>
      <vt:lpstr>Software-Bundle für die Maschinenbau-Branche </vt:lpstr>
      <vt:lpstr>Artikelstamm: Übersicht</vt:lpstr>
      <vt:lpstr>Artikelstamm: Detail</vt:lpstr>
      <vt:lpstr>Adressenstamm: Übersicht</vt:lpstr>
      <vt:lpstr>Adressenstamm: Detail</vt:lpstr>
      <vt:lpstr>Einkauf: Bestellung - Übersicht</vt:lpstr>
      <vt:lpstr>Einkauf: Bestellung - Detail</vt:lpstr>
      <vt:lpstr>Einkauf: Bestellung - Seitenansicht</vt:lpstr>
      <vt:lpstr>Einkauf: Warenannahme</vt:lpstr>
      <vt:lpstr>Einkauf: Rechnungseingangsprüfung</vt:lpstr>
      <vt:lpstr>Verkauf: Angebot - Übersicht</vt:lpstr>
      <vt:lpstr>Verkauf: Angebot – Seitenansicht</vt:lpstr>
      <vt:lpstr>Verkauf: Angebot - Detail</vt:lpstr>
      <vt:lpstr>Verkauf: Angebot zur AB kopieren</vt:lpstr>
      <vt:lpstr>Verkauf: Auftragsbestätigung - Übersicht</vt:lpstr>
      <vt:lpstr>Verkauf: Auftragsbestätigung - Detail</vt:lpstr>
      <vt:lpstr>Verkauf: Auftragsbestätigung - Seitenansicht</vt:lpstr>
      <vt:lpstr>Verkauf: AB zum Lieferschein kopieren</vt:lpstr>
      <vt:lpstr>Verkauf: Lieferschein - Übersicht</vt:lpstr>
      <vt:lpstr>Verkauf: Lieferschein - Detail</vt:lpstr>
      <vt:lpstr>Verkauf: Lieferschein - Seitenansicht</vt:lpstr>
      <vt:lpstr>Verkauf: Lieferschein zur Rechnung kopieren</vt:lpstr>
      <vt:lpstr>Verkauf: Rechnung - Übersicht</vt:lpstr>
      <vt:lpstr>Verkauf: Rechnung - Detail</vt:lpstr>
      <vt:lpstr>Verkauf: Rechnung - Seitenansicht</vt:lpstr>
      <vt:lpstr>Produktionsplan - Übersicht</vt:lpstr>
      <vt:lpstr>Produktionsplan: Detail</vt:lpstr>
      <vt:lpstr>Liste: Auftragsverfolgung</vt:lpstr>
      <vt:lpstr>Liste: Lager – Bestandsliste</vt:lpstr>
      <vt:lpstr>Liste: Umsatzliste</vt:lpstr>
      <vt:lpstr>Liste: Umsatzliste - Kuchendiagramm</vt:lpstr>
      <vt:lpstr>Dashboard</vt:lpstr>
      <vt:lpstr>CRM: Adressenstamm</vt:lpstr>
      <vt:lpstr>CRM: Aktivität</vt:lpstr>
      <vt:lpstr>CRM: Kalender</vt:lpstr>
      <vt:lpstr>CRM: Starterpanel</vt:lpstr>
      <vt:lpstr>Reklamation: Fehler</vt:lpstr>
      <vt:lpstr>Reklamation: Fehlerursache</vt:lpstr>
      <vt:lpstr>Reklamation: Übersicht</vt:lpstr>
      <vt:lpstr>Kostenkontrolle</vt:lpstr>
      <vt:lpstr>Plantafel</vt:lpstr>
      <vt:lpstr>Umsatzstatistik</vt:lpstr>
      <vt:lpstr>Sprachenmodul</vt:lpstr>
      <vt:lpstr>Auftragsstatus</vt:lpstr>
      <vt:lpstr>Kontaktieren Sie uns – wir zeigen Ihnen im Rahmen einer persönlichen und unverbindlichen Online-Präsentation weitere Features, die für Sie von Interesse sind!   Terminanfragen unter  Telefon  07361 46000 oder Mail an  info@baumannsoftware.de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Gabriele Baumann-Franke</dc:creator>
  <cp:lastModifiedBy>Timo Mettmann</cp:lastModifiedBy>
  <cp:revision>14</cp:revision>
  <dcterms:created xsi:type="dcterms:W3CDTF">2020-04-15T13:14:16Z</dcterms:created>
  <dcterms:modified xsi:type="dcterms:W3CDTF">2020-04-29T13:33:21Z</dcterms:modified>
</cp:coreProperties>
</file>