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87" d="100"/>
          <a:sy n="87" d="100"/>
        </p:scale>
        <p:origin x="-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4915A-4B18-3945-8335-8B08403ED7C7}" type="datetimeFigureOut">
              <a:rPr lang="de-DE" smtClean="0"/>
              <a:t>02.05.2009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94AFB-6850-1842-991B-A86F83529DD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de-DE" sz="1600" b="1" dirty="0" smtClean="0">
                <a:solidFill>
                  <a:schemeClr val="tx1"/>
                </a:solidFill>
              </a:rPr>
              <a:t>Cockpit </a:t>
            </a:r>
            <a:r>
              <a:rPr lang="de-DE" sz="1600" b="1" dirty="0" err="1" smtClean="0">
                <a:solidFill>
                  <a:schemeClr val="tx1"/>
                </a:solidFill>
              </a:rPr>
              <a:t>View</a:t>
            </a:r>
            <a:r>
              <a:rPr lang="de-DE" sz="1600" b="1" dirty="0" smtClean="0">
                <a:solidFill>
                  <a:schemeClr val="tx1"/>
                </a:solidFill>
              </a:rPr>
              <a:t> – Das Wichtigste im Überblick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086600" y="228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Bild 1</a:t>
            </a:r>
            <a:endParaRPr lang="de-DE" dirty="0"/>
          </a:p>
        </p:txBody>
      </p:sp>
      <p:pic>
        <p:nvPicPr>
          <p:cNvPr id="7" name="Bild 6" descr=":::::Desktop:Bild 5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90600"/>
            <a:ext cx="777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 7" descr=":::::Desktop:Bild 6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191000"/>
            <a:ext cx="7772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6400800" cy="609600"/>
          </a:xfrm>
        </p:spPr>
        <p:txBody>
          <a:bodyPr>
            <a:normAutofit/>
          </a:bodyPr>
          <a:lstStyle/>
          <a:p>
            <a:pPr algn="l"/>
            <a:r>
              <a:rPr lang="de-DE" sz="1600" b="1" dirty="0" smtClean="0">
                <a:solidFill>
                  <a:schemeClr val="tx1"/>
                </a:solidFill>
              </a:rPr>
              <a:t>Was ist gelaufen?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086600" y="228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Bild 2</a:t>
            </a:r>
            <a:endParaRPr lang="de-DE" dirty="0"/>
          </a:p>
        </p:txBody>
      </p:sp>
      <p:pic>
        <p:nvPicPr>
          <p:cNvPr id="7" name="Bild 6" descr=":::::Desktop:Bild 14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14400"/>
            <a:ext cx="8153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 7" descr=":::::Desktop:Bild 15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766945"/>
            <a:ext cx="8153400" cy="1938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de-DE" sz="1600" b="1" dirty="0" smtClean="0">
                <a:solidFill>
                  <a:schemeClr val="tx1"/>
                </a:solidFill>
              </a:rPr>
              <a:t>Übersichtliche Darstellung der Internetnutzung</a:t>
            </a:r>
            <a:endParaRPr lang="de-DE" sz="1600" b="1" dirty="0">
              <a:solidFill>
                <a:schemeClr val="tx1"/>
              </a:solidFill>
            </a:endParaRPr>
          </a:p>
        </p:txBody>
      </p:sp>
      <p:pic>
        <p:nvPicPr>
          <p:cNvPr id="4" name="Bild 3" descr="Bild 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90600"/>
            <a:ext cx="8153400" cy="56388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7086600" y="228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Bild 3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Macintosh PowerPoint</Application>
  <PresentationFormat>Bildschirmpräsentation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Office-Design</vt:lpstr>
      <vt:lpstr>Folie 1</vt:lpstr>
      <vt:lpstr>Folie 2</vt:lpstr>
      <vt:lpstr>Folie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Philip Staudinger</dc:creator>
  <cp:lastModifiedBy>Philip Staudinger</cp:lastModifiedBy>
  <cp:revision>3</cp:revision>
  <dcterms:created xsi:type="dcterms:W3CDTF">2009-05-02T12:41:52Z</dcterms:created>
  <dcterms:modified xsi:type="dcterms:W3CDTF">2009-05-02T12:51:07Z</dcterms:modified>
</cp:coreProperties>
</file>