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4" r:id="rId2"/>
  </p:sldMasterIdLst>
  <p:notesMasterIdLst>
    <p:notesMasterId r:id="rId7"/>
  </p:notesMasterIdLst>
  <p:sldIdLst>
    <p:sldId id="433" r:id="rId3"/>
    <p:sldId id="408" r:id="rId4"/>
    <p:sldId id="434" r:id="rId5"/>
    <p:sldId id="418" r:id="rId6"/>
  </p:sldIdLst>
  <p:sldSz cx="9906000" cy="6858000" type="A4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6600"/>
    <a:srgbClr val="FFFF00"/>
    <a:srgbClr val="FFFF99"/>
    <a:srgbClr val="FF9900"/>
    <a:srgbClr val="EA6523"/>
    <a:srgbClr val="005193"/>
    <a:srgbClr val="D9DADB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0" autoAdjust="0"/>
    <p:restoredTop sz="94833" autoAdjust="0"/>
  </p:normalViewPr>
  <p:slideViewPr>
    <p:cSldViewPr snapToGrid="0">
      <p:cViewPr>
        <p:scale>
          <a:sx n="60" d="100"/>
          <a:sy n="60" d="100"/>
        </p:scale>
        <p:origin x="-2136" y="-112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C6643B-C779-47A4-82DA-C9D161FB1D07}" type="doc">
      <dgm:prSet loTypeId="urn:microsoft.com/office/officeart/2005/8/layout/radial3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de-DE"/>
        </a:p>
      </dgm:t>
    </dgm:pt>
    <dgm:pt modelId="{9DFDD338-89E0-4281-A58C-F7537384BB7F}">
      <dgm:prSet phldrT="[Text]"/>
      <dgm:spPr/>
      <dgm:t>
        <a:bodyPr/>
        <a:lstStyle/>
        <a:p>
          <a:r>
            <a:rPr lang="de-DE" dirty="0" smtClean="0"/>
            <a:t>MES</a:t>
          </a:r>
          <a:endParaRPr lang="de-DE" dirty="0"/>
        </a:p>
      </dgm:t>
    </dgm:pt>
    <dgm:pt modelId="{55846129-7EB1-4FD5-9EC2-DF7C0C985053}" type="parTrans" cxnId="{419369F5-9C4C-47B6-9E58-472AE56C69CA}">
      <dgm:prSet/>
      <dgm:spPr/>
      <dgm:t>
        <a:bodyPr/>
        <a:lstStyle/>
        <a:p>
          <a:endParaRPr lang="de-DE"/>
        </a:p>
      </dgm:t>
    </dgm:pt>
    <dgm:pt modelId="{AF31D260-6742-4018-AB21-2ED4944532CA}" type="sibTrans" cxnId="{419369F5-9C4C-47B6-9E58-472AE56C69CA}">
      <dgm:prSet/>
      <dgm:spPr/>
      <dgm:t>
        <a:bodyPr/>
        <a:lstStyle/>
        <a:p>
          <a:endParaRPr lang="de-DE"/>
        </a:p>
      </dgm:t>
    </dgm:pt>
    <dgm:pt modelId="{2E7C2CAC-F802-481E-B920-51425CCA0689}">
      <dgm:prSet phldrT="[Text]"/>
      <dgm:spPr/>
      <dgm:t>
        <a:bodyPr/>
        <a:lstStyle/>
        <a:p>
          <a:r>
            <a:rPr lang="de-DE" dirty="0" smtClean="0"/>
            <a:t>ERP</a:t>
          </a:r>
          <a:endParaRPr lang="de-DE" dirty="0"/>
        </a:p>
      </dgm:t>
    </dgm:pt>
    <dgm:pt modelId="{A4909CFA-1D46-49C4-B489-0D965A046AE0}" type="parTrans" cxnId="{5BEDEAB8-EEAA-4E26-A5AC-319E15798A6A}">
      <dgm:prSet/>
      <dgm:spPr/>
      <dgm:t>
        <a:bodyPr/>
        <a:lstStyle/>
        <a:p>
          <a:endParaRPr lang="de-DE"/>
        </a:p>
      </dgm:t>
    </dgm:pt>
    <dgm:pt modelId="{1DDF8A16-BAFB-4E17-9BB0-7E3741F25751}" type="sibTrans" cxnId="{5BEDEAB8-EEAA-4E26-A5AC-319E15798A6A}">
      <dgm:prSet/>
      <dgm:spPr/>
      <dgm:t>
        <a:bodyPr/>
        <a:lstStyle/>
        <a:p>
          <a:endParaRPr lang="de-DE"/>
        </a:p>
      </dgm:t>
    </dgm:pt>
    <dgm:pt modelId="{AD5F8EB3-E956-463E-B042-67153A3DA3CC}">
      <dgm:prSet phldrT="[Text]"/>
      <dgm:spPr/>
      <dgm:t>
        <a:bodyPr/>
        <a:lstStyle/>
        <a:p>
          <a:r>
            <a:rPr lang="de-DE" dirty="0" smtClean="0"/>
            <a:t>BI</a:t>
          </a:r>
          <a:endParaRPr lang="de-DE" dirty="0"/>
        </a:p>
      </dgm:t>
    </dgm:pt>
    <dgm:pt modelId="{3C762B43-A554-4586-A1D7-AE1E73F52A1F}" type="parTrans" cxnId="{712E9A93-036D-446D-85D9-BECAEB2845AB}">
      <dgm:prSet/>
      <dgm:spPr/>
      <dgm:t>
        <a:bodyPr/>
        <a:lstStyle/>
        <a:p>
          <a:endParaRPr lang="de-DE"/>
        </a:p>
      </dgm:t>
    </dgm:pt>
    <dgm:pt modelId="{3B4F263C-9B4F-49C3-B91D-C4C07253819B}" type="sibTrans" cxnId="{712E9A93-036D-446D-85D9-BECAEB2845AB}">
      <dgm:prSet/>
      <dgm:spPr/>
      <dgm:t>
        <a:bodyPr/>
        <a:lstStyle/>
        <a:p>
          <a:endParaRPr lang="de-DE"/>
        </a:p>
      </dgm:t>
    </dgm:pt>
    <dgm:pt modelId="{DA0A18AC-BB6B-4131-9C5F-48C753330703}">
      <dgm:prSet phldrT="[Text]"/>
      <dgm:spPr/>
      <dgm:t>
        <a:bodyPr/>
        <a:lstStyle/>
        <a:p>
          <a:r>
            <a:rPr lang="de-DE" dirty="0" smtClean="0"/>
            <a:t>MS-Office</a:t>
          </a:r>
          <a:endParaRPr lang="de-DE" dirty="0"/>
        </a:p>
      </dgm:t>
    </dgm:pt>
    <dgm:pt modelId="{849A69F5-70AE-4214-A650-C7C71E5373E6}" type="parTrans" cxnId="{7E311918-D5CE-4605-8F12-7E0D9AEB3CDD}">
      <dgm:prSet/>
      <dgm:spPr/>
      <dgm:t>
        <a:bodyPr/>
        <a:lstStyle/>
        <a:p>
          <a:endParaRPr lang="de-DE"/>
        </a:p>
      </dgm:t>
    </dgm:pt>
    <dgm:pt modelId="{70949A2A-9B64-49A5-BC00-570A82D7FB42}" type="sibTrans" cxnId="{7E311918-D5CE-4605-8F12-7E0D9AEB3CDD}">
      <dgm:prSet/>
      <dgm:spPr/>
      <dgm:t>
        <a:bodyPr/>
        <a:lstStyle/>
        <a:p>
          <a:endParaRPr lang="de-DE"/>
        </a:p>
      </dgm:t>
    </dgm:pt>
    <dgm:pt modelId="{00EE0206-E50E-4F8E-B8C7-0B8A78861C32}">
      <dgm:prSet phldrT="[Text]"/>
      <dgm:spPr/>
      <dgm:t>
        <a:bodyPr/>
        <a:lstStyle/>
        <a:p>
          <a:r>
            <a:rPr lang="de-DE" dirty="0" smtClean="0"/>
            <a:t>DMS</a:t>
          </a:r>
          <a:endParaRPr lang="de-DE" dirty="0"/>
        </a:p>
      </dgm:t>
    </dgm:pt>
    <dgm:pt modelId="{2DEC060E-57DB-498E-9D78-A0B92D993E7E}" type="parTrans" cxnId="{3A61B03D-9F33-4898-964B-C8D7196ABDDE}">
      <dgm:prSet/>
      <dgm:spPr/>
      <dgm:t>
        <a:bodyPr/>
        <a:lstStyle/>
        <a:p>
          <a:endParaRPr lang="de-DE"/>
        </a:p>
      </dgm:t>
    </dgm:pt>
    <dgm:pt modelId="{533F1244-B294-4405-916A-2CA6C0409056}" type="sibTrans" cxnId="{3A61B03D-9F33-4898-964B-C8D7196ABDDE}">
      <dgm:prSet/>
      <dgm:spPr/>
      <dgm:t>
        <a:bodyPr/>
        <a:lstStyle/>
        <a:p>
          <a:endParaRPr lang="de-DE"/>
        </a:p>
      </dgm:t>
    </dgm:pt>
    <dgm:pt modelId="{44395F0D-C7D2-49FC-A35D-1C6D5DC4BFC7}" type="pres">
      <dgm:prSet presAssocID="{8FC6643B-C779-47A4-82DA-C9D161FB1D0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54C79CA-883C-4978-ADB0-E15583427B4D}" type="pres">
      <dgm:prSet presAssocID="{8FC6643B-C779-47A4-82DA-C9D161FB1D07}" presName="radial" presStyleCnt="0">
        <dgm:presLayoutVars>
          <dgm:animLvl val="ctr"/>
        </dgm:presLayoutVars>
      </dgm:prSet>
      <dgm:spPr/>
    </dgm:pt>
    <dgm:pt modelId="{6D008C50-22D5-4AF9-8422-691226325BE8}" type="pres">
      <dgm:prSet presAssocID="{9DFDD338-89E0-4281-A58C-F7537384BB7F}" presName="centerShape" presStyleLbl="vennNode1" presStyleIdx="0" presStyleCnt="5"/>
      <dgm:spPr/>
      <dgm:t>
        <a:bodyPr/>
        <a:lstStyle/>
        <a:p>
          <a:endParaRPr lang="de-DE"/>
        </a:p>
      </dgm:t>
    </dgm:pt>
    <dgm:pt modelId="{FC50A9C4-07C5-43B4-87FF-470D26E096A9}" type="pres">
      <dgm:prSet presAssocID="{2E7C2CAC-F802-481E-B920-51425CCA0689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9E08526-5D6D-4866-9DB4-996F8E188B31}" type="pres">
      <dgm:prSet presAssocID="{AD5F8EB3-E956-463E-B042-67153A3DA3CC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DCE462A-7CEB-43F2-9EFE-792AF610107B}" type="pres">
      <dgm:prSet presAssocID="{DA0A18AC-BB6B-4131-9C5F-48C753330703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4ADE40E-8A55-4F52-AFDF-D0F313FE7E16}" type="pres">
      <dgm:prSet presAssocID="{00EE0206-E50E-4F8E-B8C7-0B8A78861C32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BEDEAB8-EEAA-4E26-A5AC-319E15798A6A}" srcId="{9DFDD338-89E0-4281-A58C-F7537384BB7F}" destId="{2E7C2CAC-F802-481E-B920-51425CCA0689}" srcOrd="0" destOrd="0" parTransId="{A4909CFA-1D46-49C4-B489-0D965A046AE0}" sibTransId="{1DDF8A16-BAFB-4E17-9BB0-7E3741F25751}"/>
    <dgm:cxn modelId="{712E9A93-036D-446D-85D9-BECAEB2845AB}" srcId="{9DFDD338-89E0-4281-A58C-F7537384BB7F}" destId="{AD5F8EB3-E956-463E-B042-67153A3DA3CC}" srcOrd="1" destOrd="0" parTransId="{3C762B43-A554-4586-A1D7-AE1E73F52A1F}" sibTransId="{3B4F263C-9B4F-49C3-B91D-C4C07253819B}"/>
    <dgm:cxn modelId="{419369F5-9C4C-47B6-9E58-472AE56C69CA}" srcId="{8FC6643B-C779-47A4-82DA-C9D161FB1D07}" destId="{9DFDD338-89E0-4281-A58C-F7537384BB7F}" srcOrd="0" destOrd="0" parTransId="{55846129-7EB1-4FD5-9EC2-DF7C0C985053}" sibTransId="{AF31D260-6742-4018-AB21-2ED4944532CA}"/>
    <dgm:cxn modelId="{7E311918-D5CE-4605-8F12-7E0D9AEB3CDD}" srcId="{9DFDD338-89E0-4281-A58C-F7537384BB7F}" destId="{DA0A18AC-BB6B-4131-9C5F-48C753330703}" srcOrd="2" destOrd="0" parTransId="{849A69F5-70AE-4214-A650-C7C71E5373E6}" sibTransId="{70949A2A-9B64-49A5-BC00-570A82D7FB42}"/>
    <dgm:cxn modelId="{1B0D98A0-8B29-449C-8ECE-B28B67426EFC}" type="presOf" srcId="{8FC6643B-C779-47A4-82DA-C9D161FB1D07}" destId="{44395F0D-C7D2-49FC-A35D-1C6D5DC4BFC7}" srcOrd="0" destOrd="0" presId="urn:microsoft.com/office/officeart/2005/8/layout/radial3"/>
    <dgm:cxn modelId="{3A61B03D-9F33-4898-964B-C8D7196ABDDE}" srcId="{9DFDD338-89E0-4281-A58C-F7537384BB7F}" destId="{00EE0206-E50E-4F8E-B8C7-0B8A78861C32}" srcOrd="3" destOrd="0" parTransId="{2DEC060E-57DB-498E-9D78-A0B92D993E7E}" sibTransId="{533F1244-B294-4405-916A-2CA6C0409056}"/>
    <dgm:cxn modelId="{B39CCF7F-AA6A-426A-A145-73EE1CA4FF3A}" type="presOf" srcId="{00EE0206-E50E-4F8E-B8C7-0B8A78861C32}" destId="{A4ADE40E-8A55-4F52-AFDF-D0F313FE7E16}" srcOrd="0" destOrd="0" presId="urn:microsoft.com/office/officeart/2005/8/layout/radial3"/>
    <dgm:cxn modelId="{258BBDBE-FB81-4CA8-A3F0-751F1465E3C1}" type="presOf" srcId="{2E7C2CAC-F802-481E-B920-51425CCA0689}" destId="{FC50A9C4-07C5-43B4-87FF-470D26E096A9}" srcOrd="0" destOrd="0" presId="urn:microsoft.com/office/officeart/2005/8/layout/radial3"/>
    <dgm:cxn modelId="{1CFC8FDD-6B62-4CB7-9EF9-5EDCB3EACD37}" type="presOf" srcId="{DA0A18AC-BB6B-4131-9C5F-48C753330703}" destId="{8DCE462A-7CEB-43F2-9EFE-792AF610107B}" srcOrd="0" destOrd="0" presId="urn:microsoft.com/office/officeart/2005/8/layout/radial3"/>
    <dgm:cxn modelId="{FE648F00-4246-4570-A4D9-086360FA2A77}" type="presOf" srcId="{9DFDD338-89E0-4281-A58C-F7537384BB7F}" destId="{6D008C50-22D5-4AF9-8422-691226325BE8}" srcOrd="0" destOrd="0" presId="urn:microsoft.com/office/officeart/2005/8/layout/radial3"/>
    <dgm:cxn modelId="{1A674365-3E3C-4A5B-ADE3-197A7D0DF21D}" type="presOf" srcId="{AD5F8EB3-E956-463E-B042-67153A3DA3CC}" destId="{99E08526-5D6D-4866-9DB4-996F8E188B31}" srcOrd="0" destOrd="0" presId="urn:microsoft.com/office/officeart/2005/8/layout/radial3"/>
    <dgm:cxn modelId="{04B7D1E1-8AB3-46DE-9504-79D0ED2B4206}" type="presParOf" srcId="{44395F0D-C7D2-49FC-A35D-1C6D5DC4BFC7}" destId="{F54C79CA-883C-4978-ADB0-E15583427B4D}" srcOrd="0" destOrd="0" presId="urn:microsoft.com/office/officeart/2005/8/layout/radial3"/>
    <dgm:cxn modelId="{99496989-4F7E-42BD-9497-6518CB383E51}" type="presParOf" srcId="{F54C79CA-883C-4978-ADB0-E15583427B4D}" destId="{6D008C50-22D5-4AF9-8422-691226325BE8}" srcOrd="0" destOrd="0" presId="urn:microsoft.com/office/officeart/2005/8/layout/radial3"/>
    <dgm:cxn modelId="{B2A6014B-F6C7-4588-B4AD-1A6718AD1192}" type="presParOf" srcId="{F54C79CA-883C-4978-ADB0-E15583427B4D}" destId="{FC50A9C4-07C5-43B4-87FF-470D26E096A9}" srcOrd="1" destOrd="0" presId="urn:microsoft.com/office/officeart/2005/8/layout/radial3"/>
    <dgm:cxn modelId="{AF105A89-E4D1-40D4-979B-F1F323005528}" type="presParOf" srcId="{F54C79CA-883C-4978-ADB0-E15583427B4D}" destId="{99E08526-5D6D-4866-9DB4-996F8E188B31}" srcOrd="2" destOrd="0" presId="urn:microsoft.com/office/officeart/2005/8/layout/radial3"/>
    <dgm:cxn modelId="{BBF16122-2437-4D24-93E5-467FDE860AD5}" type="presParOf" srcId="{F54C79CA-883C-4978-ADB0-E15583427B4D}" destId="{8DCE462A-7CEB-43F2-9EFE-792AF610107B}" srcOrd="3" destOrd="0" presId="urn:microsoft.com/office/officeart/2005/8/layout/radial3"/>
    <dgm:cxn modelId="{18E94CC2-5A54-4B96-9578-5DBE0A2E07AC}" type="presParOf" srcId="{F54C79CA-883C-4978-ADB0-E15583427B4D}" destId="{A4ADE40E-8A55-4F52-AFDF-D0F313FE7E16}" srcOrd="4" destOrd="0" presId="urn:microsoft.com/office/officeart/2005/8/layout/radial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98C946-BBC9-40C5-AC28-D31BF17E6982}" type="doc">
      <dgm:prSet loTypeId="urn:microsoft.com/office/officeart/2005/8/layout/cycle1" loCatId="cycle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de-DE"/>
        </a:p>
      </dgm:t>
    </dgm:pt>
    <dgm:pt modelId="{F78EC521-088A-4614-94F2-8020CF106CA2}">
      <dgm:prSet phldrT="[Text]"/>
      <dgm:spPr/>
      <dgm:t>
        <a:bodyPr/>
        <a:lstStyle/>
        <a:p>
          <a:endParaRPr lang="de-DE" dirty="0"/>
        </a:p>
      </dgm:t>
    </dgm:pt>
    <dgm:pt modelId="{B03D7972-6340-48A7-9AE8-5263B1353C42}" type="parTrans" cxnId="{8E29BAF1-833A-453E-9705-7BE0FB34E26E}">
      <dgm:prSet/>
      <dgm:spPr/>
      <dgm:t>
        <a:bodyPr/>
        <a:lstStyle/>
        <a:p>
          <a:endParaRPr lang="de-DE"/>
        </a:p>
      </dgm:t>
    </dgm:pt>
    <dgm:pt modelId="{D076225F-52BB-431D-A15A-4DF24419A3A0}" type="sibTrans" cxnId="{8E29BAF1-833A-453E-9705-7BE0FB34E26E}">
      <dgm:prSet/>
      <dgm:spPr/>
      <dgm:t>
        <a:bodyPr/>
        <a:lstStyle/>
        <a:p>
          <a:endParaRPr lang="de-DE"/>
        </a:p>
      </dgm:t>
    </dgm:pt>
    <dgm:pt modelId="{9EB8C4AD-2CA2-4C54-99A2-9E5AC7DBCE7A}">
      <dgm:prSet phldrT="[Text]"/>
      <dgm:spPr/>
      <dgm:t>
        <a:bodyPr/>
        <a:lstStyle/>
        <a:p>
          <a:endParaRPr lang="de-DE" dirty="0"/>
        </a:p>
      </dgm:t>
    </dgm:pt>
    <dgm:pt modelId="{445C25AE-9B80-4C23-B8FD-F7341CDE9B38}" type="parTrans" cxnId="{CA4F9629-8795-4892-B117-8E94C56D45B1}">
      <dgm:prSet/>
      <dgm:spPr/>
      <dgm:t>
        <a:bodyPr/>
        <a:lstStyle/>
        <a:p>
          <a:endParaRPr lang="de-DE"/>
        </a:p>
      </dgm:t>
    </dgm:pt>
    <dgm:pt modelId="{F1FF4981-1706-40F7-955A-5206B962A5EE}" type="sibTrans" cxnId="{CA4F9629-8795-4892-B117-8E94C56D45B1}">
      <dgm:prSet/>
      <dgm:spPr/>
      <dgm:t>
        <a:bodyPr/>
        <a:lstStyle/>
        <a:p>
          <a:endParaRPr lang="de-DE"/>
        </a:p>
      </dgm:t>
    </dgm:pt>
    <dgm:pt modelId="{0538FCE1-9AE0-4638-ADFF-2240990B8D36}">
      <dgm:prSet phldrT="[Text]"/>
      <dgm:spPr/>
      <dgm:t>
        <a:bodyPr/>
        <a:lstStyle/>
        <a:p>
          <a:endParaRPr lang="de-DE" dirty="0"/>
        </a:p>
      </dgm:t>
    </dgm:pt>
    <dgm:pt modelId="{776C3422-4F07-4564-8864-8A5582CE71E0}" type="parTrans" cxnId="{A89CD7E8-F70C-4C87-9270-B55D8BA03F34}">
      <dgm:prSet/>
      <dgm:spPr/>
      <dgm:t>
        <a:bodyPr/>
        <a:lstStyle/>
        <a:p>
          <a:endParaRPr lang="de-DE"/>
        </a:p>
      </dgm:t>
    </dgm:pt>
    <dgm:pt modelId="{BF6B1299-BB47-47DC-917F-E3859AD4095A}" type="sibTrans" cxnId="{A89CD7E8-F70C-4C87-9270-B55D8BA03F34}">
      <dgm:prSet/>
      <dgm:spPr/>
      <dgm:t>
        <a:bodyPr/>
        <a:lstStyle/>
        <a:p>
          <a:endParaRPr lang="de-DE"/>
        </a:p>
      </dgm:t>
    </dgm:pt>
    <dgm:pt modelId="{FC4D0A71-4F6B-4240-87E5-E94002281471}">
      <dgm:prSet phldrT="[Text]"/>
      <dgm:spPr/>
      <dgm:t>
        <a:bodyPr/>
        <a:lstStyle/>
        <a:p>
          <a:endParaRPr lang="de-DE" dirty="0"/>
        </a:p>
      </dgm:t>
    </dgm:pt>
    <dgm:pt modelId="{3CA29935-630B-4758-B775-AD735662C45E}" type="sibTrans" cxnId="{D9679F24-994F-4B9E-9A84-8AF0F0FF9CB3}">
      <dgm:prSet/>
      <dgm:spPr/>
      <dgm:t>
        <a:bodyPr/>
        <a:lstStyle/>
        <a:p>
          <a:endParaRPr lang="de-DE"/>
        </a:p>
      </dgm:t>
    </dgm:pt>
    <dgm:pt modelId="{8A1DE6EB-6A4F-4B46-8586-CC4F70FA2E21}" type="parTrans" cxnId="{D9679F24-994F-4B9E-9A84-8AF0F0FF9CB3}">
      <dgm:prSet/>
      <dgm:spPr/>
      <dgm:t>
        <a:bodyPr/>
        <a:lstStyle/>
        <a:p>
          <a:endParaRPr lang="de-DE"/>
        </a:p>
      </dgm:t>
    </dgm:pt>
    <dgm:pt modelId="{DDA48B7F-3B2B-45B2-98F9-325326B962A4}">
      <dgm:prSet phldrT="[Text]"/>
      <dgm:spPr/>
      <dgm:t>
        <a:bodyPr/>
        <a:lstStyle/>
        <a:p>
          <a:endParaRPr lang="de-DE" dirty="0"/>
        </a:p>
      </dgm:t>
    </dgm:pt>
    <dgm:pt modelId="{68C353A3-94AB-421D-ACB6-8994EB273795}" type="sibTrans" cxnId="{71BE7547-5225-461C-A486-B979C78CF034}">
      <dgm:prSet/>
      <dgm:spPr/>
      <dgm:t>
        <a:bodyPr/>
        <a:lstStyle/>
        <a:p>
          <a:endParaRPr lang="de-DE"/>
        </a:p>
      </dgm:t>
    </dgm:pt>
    <dgm:pt modelId="{91D421B7-0F42-41B2-90E0-DDC873C31CE4}" type="parTrans" cxnId="{71BE7547-5225-461C-A486-B979C78CF034}">
      <dgm:prSet/>
      <dgm:spPr/>
      <dgm:t>
        <a:bodyPr/>
        <a:lstStyle/>
        <a:p>
          <a:endParaRPr lang="de-DE"/>
        </a:p>
      </dgm:t>
    </dgm:pt>
    <dgm:pt modelId="{77C7BA9C-B983-4A5B-AA4E-E6B3DB856567}" type="pres">
      <dgm:prSet presAssocID="{7798C946-BBC9-40C5-AC28-D31BF17E698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43778925-671B-418B-BDAB-510BF0A9F801}" type="pres">
      <dgm:prSet presAssocID="{F78EC521-088A-4614-94F2-8020CF106CA2}" presName="dummy" presStyleCnt="0"/>
      <dgm:spPr/>
    </dgm:pt>
    <dgm:pt modelId="{F451F458-2B1F-4B19-B122-66CE47D0308F}" type="pres">
      <dgm:prSet presAssocID="{F78EC521-088A-4614-94F2-8020CF106CA2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0FEEC1A-0C78-4FBC-9A7B-3C5D006CCEDA}" type="pres">
      <dgm:prSet presAssocID="{D076225F-52BB-431D-A15A-4DF24419A3A0}" presName="sibTrans" presStyleLbl="node1" presStyleIdx="0" presStyleCnt="5"/>
      <dgm:spPr/>
      <dgm:t>
        <a:bodyPr/>
        <a:lstStyle/>
        <a:p>
          <a:endParaRPr lang="de-DE"/>
        </a:p>
      </dgm:t>
    </dgm:pt>
    <dgm:pt modelId="{0F8FFA66-4E32-4D7D-9689-0E210B2FF798}" type="pres">
      <dgm:prSet presAssocID="{DDA48B7F-3B2B-45B2-98F9-325326B962A4}" presName="dummy" presStyleCnt="0"/>
      <dgm:spPr/>
    </dgm:pt>
    <dgm:pt modelId="{E4AD7C15-C819-4218-B3EA-32481FCE7FB9}" type="pres">
      <dgm:prSet presAssocID="{DDA48B7F-3B2B-45B2-98F9-325326B962A4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66604F4-F380-42AC-B3F7-528EB5608F09}" type="pres">
      <dgm:prSet presAssocID="{68C353A3-94AB-421D-ACB6-8994EB273795}" presName="sibTrans" presStyleLbl="node1" presStyleIdx="1" presStyleCnt="5"/>
      <dgm:spPr/>
      <dgm:t>
        <a:bodyPr/>
        <a:lstStyle/>
        <a:p>
          <a:endParaRPr lang="de-DE"/>
        </a:p>
      </dgm:t>
    </dgm:pt>
    <dgm:pt modelId="{F2F15149-3F72-4F08-9D73-15D74CC86BF1}" type="pres">
      <dgm:prSet presAssocID="{9EB8C4AD-2CA2-4C54-99A2-9E5AC7DBCE7A}" presName="dummy" presStyleCnt="0"/>
      <dgm:spPr/>
    </dgm:pt>
    <dgm:pt modelId="{83EE3A11-C85C-40BE-A109-24D9978DA2CA}" type="pres">
      <dgm:prSet presAssocID="{9EB8C4AD-2CA2-4C54-99A2-9E5AC7DBCE7A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1B8CB0D-E80D-405E-93B6-9E7121326EED}" type="pres">
      <dgm:prSet presAssocID="{F1FF4981-1706-40F7-955A-5206B962A5EE}" presName="sibTrans" presStyleLbl="node1" presStyleIdx="2" presStyleCnt="5"/>
      <dgm:spPr/>
      <dgm:t>
        <a:bodyPr/>
        <a:lstStyle/>
        <a:p>
          <a:endParaRPr lang="de-DE"/>
        </a:p>
      </dgm:t>
    </dgm:pt>
    <dgm:pt modelId="{F560BFC3-7CCD-4F67-B199-0ADD0AF5DD15}" type="pres">
      <dgm:prSet presAssocID="{0538FCE1-9AE0-4638-ADFF-2240990B8D36}" presName="dummy" presStyleCnt="0"/>
      <dgm:spPr/>
    </dgm:pt>
    <dgm:pt modelId="{129E9D57-4A0E-4F0F-81FA-193FBD2C40AA}" type="pres">
      <dgm:prSet presAssocID="{0538FCE1-9AE0-4638-ADFF-2240990B8D36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6340375-057A-4AB4-94BB-7FD6A07FDE0E}" type="pres">
      <dgm:prSet presAssocID="{BF6B1299-BB47-47DC-917F-E3859AD4095A}" presName="sibTrans" presStyleLbl="node1" presStyleIdx="3" presStyleCnt="5"/>
      <dgm:spPr/>
      <dgm:t>
        <a:bodyPr/>
        <a:lstStyle/>
        <a:p>
          <a:endParaRPr lang="de-DE"/>
        </a:p>
      </dgm:t>
    </dgm:pt>
    <dgm:pt modelId="{1CB386AF-9934-412D-8592-8F50BFF86D6A}" type="pres">
      <dgm:prSet presAssocID="{FC4D0A71-4F6B-4240-87E5-E94002281471}" presName="dummy" presStyleCnt="0"/>
      <dgm:spPr/>
    </dgm:pt>
    <dgm:pt modelId="{552F1F22-FBB4-47CE-8534-7C610193EA80}" type="pres">
      <dgm:prSet presAssocID="{FC4D0A71-4F6B-4240-87E5-E94002281471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1605038-F38F-408B-AD1C-23EA257465F1}" type="pres">
      <dgm:prSet presAssocID="{3CA29935-630B-4758-B775-AD735662C45E}" presName="sibTrans" presStyleLbl="node1" presStyleIdx="4" presStyleCnt="5"/>
      <dgm:spPr/>
      <dgm:t>
        <a:bodyPr/>
        <a:lstStyle/>
        <a:p>
          <a:endParaRPr lang="de-DE"/>
        </a:p>
      </dgm:t>
    </dgm:pt>
  </dgm:ptLst>
  <dgm:cxnLst>
    <dgm:cxn modelId="{CA4F9629-8795-4892-B117-8E94C56D45B1}" srcId="{7798C946-BBC9-40C5-AC28-D31BF17E6982}" destId="{9EB8C4AD-2CA2-4C54-99A2-9E5AC7DBCE7A}" srcOrd="2" destOrd="0" parTransId="{445C25AE-9B80-4C23-B8FD-F7341CDE9B38}" sibTransId="{F1FF4981-1706-40F7-955A-5206B962A5EE}"/>
    <dgm:cxn modelId="{A89CD7E8-F70C-4C87-9270-B55D8BA03F34}" srcId="{7798C946-BBC9-40C5-AC28-D31BF17E6982}" destId="{0538FCE1-9AE0-4638-ADFF-2240990B8D36}" srcOrd="3" destOrd="0" parTransId="{776C3422-4F07-4564-8864-8A5582CE71E0}" sibTransId="{BF6B1299-BB47-47DC-917F-E3859AD4095A}"/>
    <dgm:cxn modelId="{E44B6661-09D1-4D9B-8473-0A65D380FF54}" type="presOf" srcId="{7798C946-BBC9-40C5-AC28-D31BF17E6982}" destId="{77C7BA9C-B983-4A5B-AA4E-E6B3DB856567}" srcOrd="0" destOrd="0" presId="urn:microsoft.com/office/officeart/2005/8/layout/cycle1"/>
    <dgm:cxn modelId="{7896848B-DD65-47B6-B348-CC35A8575239}" type="presOf" srcId="{0538FCE1-9AE0-4638-ADFF-2240990B8D36}" destId="{129E9D57-4A0E-4F0F-81FA-193FBD2C40AA}" srcOrd="0" destOrd="0" presId="urn:microsoft.com/office/officeart/2005/8/layout/cycle1"/>
    <dgm:cxn modelId="{557CE312-7AAD-46ED-96DE-727E6DEE3313}" type="presOf" srcId="{F78EC521-088A-4614-94F2-8020CF106CA2}" destId="{F451F458-2B1F-4B19-B122-66CE47D0308F}" srcOrd="0" destOrd="0" presId="urn:microsoft.com/office/officeart/2005/8/layout/cycle1"/>
    <dgm:cxn modelId="{16E2B353-7760-46AC-88FC-38E5C4CE89F7}" type="presOf" srcId="{9EB8C4AD-2CA2-4C54-99A2-9E5AC7DBCE7A}" destId="{83EE3A11-C85C-40BE-A109-24D9978DA2CA}" srcOrd="0" destOrd="0" presId="urn:microsoft.com/office/officeart/2005/8/layout/cycle1"/>
    <dgm:cxn modelId="{D9679F24-994F-4B9E-9A84-8AF0F0FF9CB3}" srcId="{7798C946-BBC9-40C5-AC28-D31BF17E6982}" destId="{FC4D0A71-4F6B-4240-87E5-E94002281471}" srcOrd="4" destOrd="0" parTransId="{8A1DE6EB-6A4F-4B46-8586-CC4F70FA2E21}" sibTransId="{3CA29935-630B-4758-B775-AD735662C45E}"/>
    <dgm:cxn modelId="{F105880A-6BED-485C-A7E9-843628D9D9DC}" type="presOf" srcId="{3CA29935-630B-4758-B775-AD735662C45E}" destId="{61605038-F38F-408B-AD1C-23EA257465F1}" srcOrd="0" destOrd="0" presId="urn:microsoft.com/office/officeart/2005/8/layout/cycle1"/>
    <dgm:cxn modelId="{8E29BAF1-833A-453E-9705-7BE0FB34E26E}" srcId="{7798C946-BBC9-40C5-AC28-D31BF17E6982}" destId="{F78EC521-088A-4614-94F2-8020CF106CA2}" srcOrd="0" destOrd="0" parTransId="{B03D7972-6340-48A7-9AE8-5263B1353C42}" sibTransId="{D076225F-52BB-431D-A15A-4DF24419A3A0}"/>
    <dgm:cxn modelId="{71BE7547-5225-461C-A486-B979C78CF034}" srcId="{7798C946-BBC9-40C5-AC28-D31BF17E6982}" destId="{DDA48B7F-3B2B-45B2-98F9-325326B962A4}" srcOrd="1" destOrd="0" parTransId="{91D421B7-0F42-41B2-90E0-DDC873C31CE4}" sibTransId="{68C353A3-94AB-421D-ACB6-8994EB273795}"/>
    <dgm:cxn modelId="{32C9B1F0-A63B-4067-B816-BBE1BA8367D9}" type="presOf" srcId="{DDA48B7F-3B2B-45B2-98F9-325326B962A4}" destId="{E4AD7C15-C819-4218-B3EA-32481FCE7FB9}" srcOrd="0" destOrd="0" presId="urn:microsoft.com/office/officeart/2005/8/layout/cycle1"/>
    <dgm:cxn modelId="{A744C42B-2A3E-4C15-89BB-2B8CC635BF0B}" type="presOf" srcId="{FC4D0A71-4F6B-4240-87E5-E94002281471}" destId="{552F1F22-FBB4-47CE-8534-7C610193EA80}" srcOrd="0" destOrd="0" presId="urn:microsoft.com/office/officeart/2005/8/layout/cycle1"/>
    <dgm:cxn modelId="{3C001910-9724-4787-85DD-CDA471D9EDD4}" type="presOf" srcId="{F1FF4981-1706-40F7-955A-5206B962A5EE}" destId="{A1B8CB0D-E80D-405E-93B6-9E7121326EED}" srcOrd="0" destOrd="0" presId="urn:microsoft.com/office/officeart/2005/8/layout/cycle1"/>
    <dgm:cxn modelId="{074CD7DD-C299-4CEA-80DA-B4E175C751E4}" type="presOf" srcId="{D076225F-52BB-431D-A15A-4DF24419A3A0}" destId="{B0FEEC1A-0C78-4FBC-9A7B-3C5D006CCEDA}" srcOrd="0" destOrd="0" presId="urn:microsoft.com/office/officeart/2005/8/layout/cycle1"/>
    <dgm:cxn modelId="{3EA19665-6E07-4EB8-A250-2F4CB6AC422C}" type="presOf" srcId="{BF6B1299-BB47-47DC-917F-E3859AD4095A}" destId="{C6340375-057A-4AB4-94BB-7FD6A07FDE0E}" srcOrd="0" destOrd="0" presId="urn:microsoft.com/office/officeart/2005/8/layout/cycle1"/>
    <dgm:cxn modelId="{CD0DE7A0-6CC3-4F4D-9776-672815757EFB}" type="presOf" srcId="{68C353A3-94AB-421D-ACB6-8994EB273795}" destId="{D66604F4-F380-42AC-B3F7-528EB5608F09}" srcOrd="0" destOrd="0" presId="urn:microsoft.com/office/officeart/2005/8/layout/cycle1"/>
    <dgm:cxn modelId="{010357AC-2B42-4110-B04E-20AAD1BBAA2F}" type="presParOf" srcId="{77C7BA9C-B983-4A5B-AA4E-E6B3DB856567}" destId="{43778925-671B-418B-BDAB-510BF0A9F801}" srcOrd="0" destOrd="0" presId="urn:microsoft.com/office/officeart/2005/8/layout/cycle1"/>
    <dgm:cxn modelId="{E7BD615F-3921-4DD0-AD28-511C53E24B6F}" type="presParOf" srcId="{77C7BA9C-B983-4A5B-AA4E-E6B3DB856567}" destId="{F451F458-2B1F-4B19-B122-66CE47D0308F}" srcOrd="1" destOrd="0" presId="urn:microsoft.com/office/officeart/2005/8/layout/cycle1"/>
    <dgm:cxn modelId="{FC047941-2B88-452C-8EA2-53A726FAFCB9}" type="presParOf" srcId="{77C7BA9C-B983-4A5B-AA4E-E6B3DB856567}" destId="{B0FEEC1A-0C78-4FBC-9A7B-3C5D006CCEDA}" srcOrd="2" destOrd="0" presId="urn:microsoft.com/office/officeart/2005/8/layout/cycle1"/>
    <dgm:cxn modelId="{0BDA0AE5-7F04-4EEA-AEF5-AF00077B7105}" type="presParOf" srcId="{77C7BA9C-B983-4A5B-AA4E-E6B3DB856567}" destId="{0F8FFA66-4E32-4D7D-9689-0E210B2FF798}" srcOrd="3" destOrd="0" presId="urn:microsoft.com/office/officeart/2005/8/layout/cycle1"/>
    <dgm:cxn modelId="{1E56508A-012D-47D5-AB32-7840717D1266}" type="presParOf" srcId="{77C7BA9C-B983-4A5B-AA4E-E6B3DB856567}" destId="{E4AD7C15-C819-4218-B3EA-32481FCE7FB9}" srcOrd="4" destOrd="0" presId="urn:microsoft.com/office/officeart/2005/8/layout/cycle1"/>
    <dgm:cxn modelId="{2EFAFC36-836B-418B-849C-3202DB3CD437}" type="presParOf" srcId="{77C7BA9C-B983-4A5B-AA4E-E6B3DB856567}" destId="{D66604F4-F380-42AC-B3F7-528EB5608F09}" srcOrd="5" destOrd="0" presId="urn:microsoft.com/office/officeart/2005/8/layout/cycle1"/>
    <dgm:cxn modelId="{64DF4C09-A00F-4BC9-B144-6F6E9C84AB1A}" type="presParOf" srcId="{77C7BA9C-B983-4A5B-AA4E-E6B3DB856567}" destId="{F2F15149-3F72-4F08-9D73-15D74CC86BF1}" srcOrd="6" destOrd="0" presId="urn:microsoft.com/office/officeart/2005/8/layout/cycle1"/>
    <dgm:cxn modelId="{326AAC05-BACA-4D28-985E-69F390DFFD3D}" type="presParOf" srcId="{77C7BA9C-B983-4A5B-AA4E-E6B3DB856567}" destId="{83EE3A11-C85C-40BE-A109-24D9978DA2CA}" srcOrd="7" destOrd="0" presId="urn:microsoft.com/office/officeart/2005/8/layout/cycle1"/>
    <dgm:cxn modelId="{D1802F0F-F9BC-48EB-9499-8477F94605E0}" type="presParOf" srcId="{77C7BA9C-B983-4A5B-AA4E-E6B3DB856567}" destId="{A1B8CB0D-E80D-405E-93B6-9E7121326EED}" srcOrd="8" destOrd="0" presId="urn:microsoft.com/office/officeart/2005/8/layout/cycle1"/>
    <dgm:cxn modelId="{9C27D1FB-08A4-4E17-B62C-BC8A3F4287DF}" type="presParOf" srcId="{77C7BA9C-B983-4A5B-AA4E-E6B3DB856567}" destId="{F560BFC3-7CCD-4F67-B199-0ADD0AF5DD15}" srcOrd="9" destOrd="0" presId="urn:microsoft.com/office/officeart/2005/8/layout/cycle1"/>
    <dgm:cxn modelId="{E70BF923-9CCD-47CC-A677-A60DB2A3EB19}" type="presParOf" srcId="{77C7BA9C-B983-4A5B-AA4E-E6B3DB856567}" destId="{129E9D57-4A0E-4F0F-81FA-193FBD2C40AA}" srcOrd="10" destOrd="0" presId="urn:microsoft.com/office/officeart/2005/8/layout/cycle1"/>
    <dgm:cxn modelId="{F94CADCA-C0E4-4E8E-8254-476C2B5E3295}" type="presParOf" srcId="{77C7BA9C-B983-4A5B-AA4E-E6B3DB856567}" destId="{C6340375-057A-4AB4-94BB-7FD6A07FDE0E}" srcOrd="11" destOrd="0" presId="urn:microsoft.com/office/officeart/2005/8/layout/cycle1"/>
    <dgm:cxn modelId="{9DCBCFBC-F292-4649-A220-AE1A1F13BE45}" type="presParOf" srcId="{77C7BA9C-B983-4A5B-AA4E-E6B3DB856567}" destId="{1CB386AF-9934-412D-8592-8F50BFF86D6A}" srcOrd="12" destOrd="0" presId="urn:microsoft.com/office/officeart/2005/8/layout/cycle1"/>
    <dgm:cxn modelId="{9427E651-D74B-45D3-8200-6D991EE583A7}" type="presParOf" srcId="{77C7BA9C-B983-4A5B-AA4E-E6B3DB856567}" destId="{552F1F22-FBB4-47CE-8534-7C610193EA80}" srcOrd="13" destOrd="0" presId="urn:microsoft.com/office/officeart/2005/8/layout/cycle1"/>
    <dgm:cxn modelId="{9488D029-ECB5-4797-97D4-93A93C926D5D}" type="presParOf" srcId="{77C7BA9C-B983-4A5B-AA4E-E6B3DB856567}" destId="{61605038-F38F-408B-AD1C-23EA257465F1}" srcOrd="14" destOrd="0" presId="urn:microsoft.com/office/officeart/2005/8/layout/cycle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defTabSz="990600">
              <a:defRPr sz="1300" b="0"/>
            </a:lvl1pPr>
          </a:lstStyle>
          <a:p>
            <a:endParaRPr 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/>
            </a:lvl1pPr>
          </a:lstStyle>
          <a:p>
            <a:endParaRPr lang="de-DE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8350"/>
            <a:ext cx="554196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defTabSz="990600">
              <a:defRPr sz="1300" b="0"/>
            </a:lvl1pPr>
          </a:lstStyle>
          <a:p>
            <a:endParaRPr lang="de-DE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/>
            </a:lvl1pPr>
          </a:lstStyle>
          <a:p>
            <a:fld id="{B8BCFA88-7E73-4937-949F-7D0F65EEEC18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SzPct val="80000"/>
              <a:buFontTx/>
              <a:buChar char="•"/>
            </a:pPr>
            <a:r>
              <a:rPr lang="de-DE" sz="1200" kern="120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t>MODUS Consult</a:t>
            </a:r>
          </a:p>
        </p:txBody>
      </p:sp>
      <p:sp>
        <p:nvSpPr>
          <p:cNvPr id="512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20000"/>
              </a:spcBef>
              <a:spcAft>
                <a:spcPct val="0"/>
              </a:spcAft>
              <a:buSzPct val="80000"/>
              <a:buFontTx/>
              <a:buChar char="•"/>
            </a:pPr>
            <a:fld id="{6E973368-2228-4C1A-B969-FCB4CE21588D}" type="slidenum">
              <a:rPr lang="de-DE" sz="1200" kern="1200">
                <a:solidFill>
                  <a:prstClr val="black"/>
                </a:solidFill>
                <a:latin typeface="Tahoma" pitchFamily="34" charset="0"/>
                <a:ea typeface="+mn-ea"/>
                <a:cs typeface="+mn-cs"/>
              </a:rPr>
              <a:pPr algn="r" rtl="0" fontAlgn="base">
                <a:spcBef>
                  <a:spcPct val="20000"/>
                </a:spcBef>
                <a:spcAft>
                  <a:spcPct val="0"/>
                </a:spcAft>
                <a:buSzPct val="80000"/>
                <a:buFontTx/>
                <a:buChar char="•"/>
              </a:pPr>
              <a:t>2</a:t>
            </a:fld>
            <a:endParaRPr lang="de-DE" sz="1200" kern="1200">
              <a:solidFill>
                <a:prstClr val="black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DA18D8-FF47-419A-8858-BB58C158A810}" type="slidenum">
              <a:rPr lang="de-DE"/>
              <a:pPr/>
              <a:t>4</a:t>
            </a:fld>
            <a:endParaRPr lang="de-DE"/>
          </a:p>
        </p:txBody>
      </p:sp>
      <p:sp>
        <p:nvSpPr>
          <p:cNvPr id="31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1962" cy="3836988"/>
          </a:xfrm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3.v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4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1588"/>
            <a:ext cx="9902560" cy="6856412"/>
          </a:xfrm>
          <a:prstGeom prst="rect">
            <a:avLst/>
          </a:prstGeom>
          <a:noFill/>
        </p:spPr>
      </p:pic>
      <p:sp>
        <p:nvSpPr>
          <p:cNvPr id="24474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244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505576"/>
            <a:ext cx="3136900" cy="288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2447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BCF6A79-428B-4BB9-86F4-C9FF4A9B7163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24474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302683" y="2190750"/>
            <a:ext cx="7369308" cy="431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Click to edit Master title style</a:t>
            </a:r>
          </a:p>
        </p:txBody>
      </p:sp>
      <p:sp>
        <p:nvSpPr>
          <p:cNvPr id="244744" name="Line 8"/>
          <p:cNvSpPr>
            <a:spLocks noChangeShapeType="1"/>
          </p:cNvSpPr>
          <p:nvPr/>
        </p:nvSpPr>
        <p:spPr bwMode="auto">
          <a:xfrm>
            <a:off x="350838" y="5157788"/>
            <a:ext cx="5928122" cy="0"/>
          </a:xfrm>
          <a:prstGeom prst="line">
            <a:avLst/>
          </a:prstGeom>
          <a:noFill/>
          <a:ln w="12700">
            <a:solidFill>
              <a:srgbClr val="00468C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24474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314723" y="4724401"/>
            <a:ext cx="6588521" cy="9366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400" b="0"/>
            </a:lvl1pPr>
          </a:lstStyle>
          <a:p>
            <a:r>
              <a:rPr lang="de-DE"/>
              <a:t>Presenter‘s name</a:t>
            </a:r>
          </a:p>
          <a:p>
            <a:endParaRPr lang="de-DE"/>
          </a:p>
          <a:p>
            <a:r>
              <a:rPr lang="de-DE"/>
              <a:t>MODUS Consult EDV- und Organisations-GmbH &amp; Co. KG		Date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364803-B362-4260-AC9E-E281D372F3DE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50390" y="317501"/>
            <a:ext cx="2283883" cy="57753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317501"/>
            <a:ext cx="6689990" cy="57753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7AD331-11B1-40A1-9476-C1077FEA6C1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6797" y="317501"/>
            <a:ext cx="7957476" cy="3460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95300" y="1066800"/>
            <a:ext cx="4486937" cy="50260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47337" y="1066800"/>
            <a:ext cx="4486936" cy="50260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350837" y="6505576"/>
            <a:ext cx="2311400" cy="288925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7099300" y="6505576"/>
            <a:ext cx="2311400" cy="288925"/>
          </a:xfrm>
        </p:spPr>
        <p:txBody>
          <a:bodyPr/>
          <a:lstStyle>
            <a:lvl1pPr>
              <a:defRPr/>
            </a:lvl1pPr>
          </a:lstStyle>
          <a:p>
            <a:fld id="{A20A94E8-5A98-4D99-B88D-4FC581589F52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2"/>
          <p:cNvGraphicFramePr>
            <a:graphicFrameLocks noChangeAspect="1"/>
          </p:cNvGraphicFramePr>
          <p:nvPr/>
        </p:nvGraphicFramePr>
        <p:xfrm>
          <a:off x="1720" y="1588"/>
          <a:ext cx="9904280" cy="6856412"/>
        </p:xfrm>
        <a:graphic>
          <a:graphicData uri="http://schemas.openxmlformats.org/presentationml/2006/ole">
            <p:oleObj spid="_x0000_s463874" name="Image" r:id="rId3" imgW="9142857" imgH="6857143" progId="">
              <p:embed/>
            </p:oleObj>
          </a:graphicData>
        </a:graphic>
      </p:graphicFrame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350838" y="5157788"/>
            <a:ext cx="5928122" cy="0"/>
          </a:xfrm>
          <a:prstGeom prst="line">
            <a:avLst/>
          </a:prstGeom>
          <a:noFill/>
          <a:ln w="12700">
            <a:solidFill>
              <a:srgbClr val="00468C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SzPct val="80000"/>
              <a:buFontTx/>
              <a:buChar char="•"/>
              <a:defRPr/>
            </a:pPr>
            <a:endParaRPr lang="de-DE" sz="2400" kern="1200">
              <a:solidFill>
                <a:srgbClr val="000000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4723" y="4724401"/>
            <a:ext cx="6588521" cy="13684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400" b="0"/>
            </a:lvl1pPr>
          </a:lstStyle>
          <a:p>
            <a:r>
              <a:rPr lang="de-DE"/>
              <a:t>Name des Präsentierenden</a:t>
            </a:r>
          </a:p>
          <a:p>
            <a:endParaRPr lang="de-DE"/>
          </a:p>
          <a:p>
            <a:r>
              <a:rPr lang="de-DE"/>
              <a:t>MODUS Consult</a:t>
            </a:r>
          </a:p>
        </p:txBody>
      </p:sp>
      <p:sp>
        <p:nvSpPr>
          <p:cNvPr id="33588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302683" y="2190750"/>
            <a:ext cx="7369308" cy="431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Click to edit Master 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9300" y="6505576"/>
            <a:ext cx="2311400" cy="288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DC9D813-40D1-42D8-8B60-48C651DE8936}" type="slidenum">
              <a:rPr lang="de-DE" sz="1200" kern="1200">
                <a:solidFill>
                  <a:srgbClr val="FFFFFF"/>
                </a:solidFill>
                <a:latin typeface="Tahom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sz="1200" kern="1200">
              <a:solidFill>
                <a:srgbClr val="FFFFFF"/>
              </a:solidFill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C877D39-3E1D-424E-9080-8CD6670482E2}" type="slidenum">
              <a:rPr lang="de-DE" sz="1200" kern="120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sz="1200" kern="1200">
              <a:solidFill>
                <a:srgbClr val="000000"/>
              </a:solidFill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9185" y="1263650"/>
            <a:ext cx="4118901" cy="433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43186" y="1263650"/>
            <a:ext cx="4118902" cy="433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BE862F2-2A19-4A6A-8F28-F93C0481EC5C}" type="slidenum">
              <a:rPr lang="de-DE" sz="1200" kern="120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sz="1200" kern="1200">
              <a:solidFill>
                <a:srgbClr val="000000"/>
              </a:solidFill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F5EA3DD-9C15-4095-818F-A4E24BEC5133}" type="slidenum">
              <a:rPr lang="de-DE" sz="1200" kern="120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sz="1200" kern="1200">
              <a:solidFill>
                <a:srgbClr val="000000"/>
              </a:solidFill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503CD2A-D6FC-4962-8A69-78EBC0617CA0}" type="slidenum">
              <a:rPr lang="de-DE" sz="1200" kern="120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sz="1200" kern="1200">
              <a:solidFill>
                <a:srgbClr val="000000"/>
              </a:solidFill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5BF55FC-0CA8-4B34-8222-91C9FDBFAB70}" type="slidenum">
              <a:rPr lang="de-DE" sz="1200" kern="120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sz="1200" kern="1200">
              <a:solidFill>
                <a:srgbClr val="000000"/>
              </a:solidFill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BEA96A-EC77-449B-91EE-218F77D06F96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B9FEC77-5BF8-4326-BA02-51177DBAFB8F}" type="slidenum">
              <a:rPr lang="de-DE" sz="1200" kern="120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sz="1200" kern="1200">
              <a:solidFill>
                <a:srgbClr val="000000"/>
              </a:solidFill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FD3DE36-DF8D-411E-AE4D-EAAA0BFA3950}" type="slidenum">
              <a:rPr lang="de-DE" sz="1200" kern="120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sz="1200" kern="1200">
              <a:solidFill>
                <a:srgbClr val="000000"/>
              </a:solidFill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C08AB94-D44F-4506-9DD3-F93F4E5358EE}" type="slidenum">
              <a:rPr lang="de-DE" sz="1200" kern="120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sz="1200" kern="1200">
              <a:solidFill>
                <a:srgbClr val="000000"/>
              </a:solidFill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41792" y="317500"/>
            <a:ext cx="2292482" cy="52768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9186" y="317500"/>
            <a:ext cx="6717506" cy="52768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F734FBB-4461-45FF-A3CC-0222A2932AE1}" type="slidenum">
              <a:rPr lang="de-DE" sz="1200" kern="120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sz="1200" kern="1200">
              <a:solidFill>
                <a:srgbClr val="000000"/>
              </a:solidFill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6797" y="317501"/>
            <a:ext cx="7957476" cy="3460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9185" y="1263650"/>
            <a:ext cx="4118901" cy="4330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43186" y="1263650"/>
            <a:ext cx="4118902" cy="43307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1FD08D1-A60C-42B5-AE2B-4FBBB625FD5C}" type="slidenum">
              <a:rPr lang="de-DE" sz="1200" kern="120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sz="1200" kern="1200">
              <a:solidFill>
                <a:srgbClr val="000000"/>
              </a:solidFill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3810CB-0DBA-4EAB-BA86-6B7681CDECBC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00" y="1066800"/>
            <a:ext cx="4486937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47337" y="1066800"/>
            <a:ext cx="4486936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5635142-9CE8-4C76-98C6-C03DD8601A36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AED5FB-C72D-43B5-9BF1-4E0801FF214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41FA0A-11DC-4AAF-BF29-76633A1D1D75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233C8E-2D29-4384-AFAB-8A46DDEEF9CF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4ED5FD-12AB-4973-BC22-320F6A54A114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E5F7BA-C45E-45DD-942A-BBC2A3187929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4.bin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vmlDrawing" Target="../drawings/vmlDrawing2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3714" name="Object 2"/>
          <p:cNvGraphicFramePr>
            <a:graphicFrameLocks noChangeAspect="1"/>
          </p:cNvGraphicFramePr>
          <p:nvPr/>
        </p:nvGraphicFramePr>
        <p:xfrm>
          <a:off x="0" y="6435726"/>
          <a:ext cx="9906000" cy="422275"/>
        </p:xfrm>
        <a:graphic>
          <a:graphicData uri="http://schemas.openxmlformats.org/presentationml/2006/ole">
            <p:oleObj spid="_x0000_s243714" name="Image" r:id="rId15" imgW="10158730" imgH="469841" progId="">
              <p:embed/>
            </p:oleObj>
          </a:graphicData>
        </a:graphic>
      </p:graphicFrame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1" y="1066800"/>
            <a:ext cx="9138973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0837" y="6505576"/>
            <a:ext cx="23114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505576"/>
            <a:ext cx="23114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+mn-lt"/>
              </a:defRPr>
            </a:lvl1pPr>
          </a:lstStyle>
          <a:p>
            <a:fld id="{ECC0CEA2-A27F-415A-BAC7-2E369BE2D327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24371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76797" y="317501"/>
            <a:ext cx="7957476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title style</a:t>
            </a:r>
          </a:p>
        </p:txBody>
      </p:sp>
      <p:graphicFrame>
        <p:nvGraphicFramePr>
          <p:cNvPr id="243719" name="Object 7"/>
          <p:cNvGraphicFramePr>
            <a:graphicFrameLocks noChangeAspect="1"/>
          </p:cNvGraphicFramePr>
          <p:nvPr/>
        </p:nvGraphicFramePr>
        <p:xfrm>
          <a:off x="0" y="1"/>
          <a:ext cx="9906000" cy="822325"/>
        </p:xfrm>
        <a:graphic>
          <a:graphicData uri="http://schemas.openxmlformats.org/presentationml/2006/ole">
            <p:oleObj spid="_x0000_s243719" name="Image" r:id="rId16" imgW="10161905" imgH="914044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Tahoma" pitchFamily="34" charset="0"/>
        </a:defRPr>
      </a:lvl9pPr>
    </p:titleStyle>
    <p:bodyStyle>
      <a:lvl1pPr marL="176213" indent="-176213" algn="l" rtl="0" fontAlgn="base">
        <a:spcBef>
          <a:spcPct val="20000"/>
        </a:spcBef>
        <a:spcAft>
          <a:spcPct val="0"/>
        </a:spcAft>
        <a:buClr>
          <a:srgbClr val="005193"/>
        </a:buClr>
        <a:buSzPct val="80000"/>
        <a:buFont typeface="Wingdings" pitchFamily="2" charset="2"/>
        <a:buChar char="n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715963" indent="-173038" algn="l" rtl="0" fontAlgn="base">
        <a:spcBef>
          <a:spcPct val="20000"/>
        </a:spcBef>
        <a:spcAft>
          <a:spcPct val="0"/>
        </a:spcAft>
        <a:buClr>
          <a:srgbClr val="005193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1168400" indent="-160338" algn="l" rtl="0" fontAlgn="base">
        <a:spcBef>
          <a:spcPct val="20000"/>
        </a:spcBef>
        <a:spcAft>
          <a:spcPct val="0"/>
        </a:spcAft>
        <a:buClr>
          <a:srgbClr val="005193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574800" indent="-158750" algn="l" rtl="0" fontAlgn="base">
        <a:spcBef>
          <a:spcPct val="20000"/>
        </a:spcBef>
        <a:spcAft>
          <a:spcPct val="0"/>
        </a:spcAft>
        <a:buClr>
          <a:srgbClr val="005193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1982788" indent="-153988" algn="l" rtl="0" fontAlgn="base">
        <a:spcBef>
          <a:spcPct val="20000"/>
        </a:spcBef>
        <a:spcAft>
          <a:spcPct val="0"/>
        </a:spcAft>
        <a:buClr>
          <a:srgbClr val="005193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5pPr>
      <a:lvl6pPr marL="2439988" indent="-153988" algn="l" rtl="0" fontAlgn="base">
        <a:spcBef>
          <a:spcPct val="20000"/>
        </a:spcBef>
        <a:spcAft>
          <a:spcPct val="0"/>
        </a:spcAft>
        <a:buClr>
          <a:srgbClr val="005193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6pPr>
      <a:lvl7pPr marL="2897188" indent="-153988" algn="l" rtl="0" fontAlgn="base">
        <a:spcBef>
          <a:spcPct val="20000"/>
        </a:spcBef>
        <a:spcAft>
          <a:spcPct val="0"/>
        </a:spcAft>
        <a:buClr>
          <a:srgbClr val="005193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7pPr>
      <a:lvl8pPr marL="3354388" indent="-153988" algn="l" rtl="0" fontAlgn="base">
        <a:spcBef>
          <a:spcPct val="20000"/>
        </a:spcBef>
        <a:spcAft>
          <a:spcPct val="0"/>
        </a:spcAft>
        <a:buClr>
          <a:srgbClr val="005193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8pPr>
      <a:lvl9pPr marL="3811588" indent="-153988" algn="l" rtl="0" fontAlgn="base">
        <a:spcBef>
          <a:spcPct val="20000"/>
        </a:spcBef>
        <a:spcAft>
          <a:spcPct val="0"/>
        </a:spcAft>
        <a:buClr>
          <a:srgbClr val="005193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6"/>
          <p:cNvGraphicFramePr>
            <a:graphicFrameLocks noChangeAspect="1"/>
          </p:cNvGraphicFramePr>
          <p:nvPr/>
        </p:nvGraphicFramePr>
        <p:xfrm>
          <a:off x="0" y="1"/>
          <a:ext cx="9906000" cy="822325"/>
        </p:xfrm>
        <a:graphic>
          <a:graphicData uri="http://schemas.openxmlformats.org/presentationml/2006/ole">
            <p:oleObj spid="_x0000_s462850" name="Image" r:id="rId15" imgW="10161905" imgH="914044" progId="">
              <p:embed/>
            </p:oleObj>
          </a:graphicData>
        </a:graphic>
      </p:graphicFrame>
      <p:graphicFrame>
        <p:nvGraphicFramePr>
          <p:cNvPr id="1027" name="Object 34"/>
          <p:cNvGraphicFramePr>
            <a:graphicFrameLocks noChangeAspect="1"/>
          </p:cNvGraphicFramePr>
          <p:nvPr/>
        </p:nvGraphicFramePr>
        <p:xfrm>
          <a:off x="0" y="6429376"/>
          <a:ext cx="9906000" cy="428625"/>
        </p:xfrm>
        <a:graphic>
          <a:graphicData uri="http://schemas.openxmlformats.org/presentationml/2006/ole">
            <p:oleObj spid="_x0000_s462851" name="Image" r:id="rId16" imgW="9143537" imgH="428367" progId="">
              <p:embed/>
            </p:oleObj>
          </a:graphicData>
        </a:graphic>
      </p:graphicFrame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9186" y="1263650"/>
            <a:ext cx="8402902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676797" y="317501"/>
            <a:ext cx="7957476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title style</a:t>
            </a:r>
          </a:p>
        </p:txBody>
      </p:sp>
      <p:sp>
        <p:nvSpPr>
          <p:cNvPr id="334879" name="Rectangle 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1850" y="6505576"/>
            <a:ext cx="23114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1200"/>
            </a:lvl1pPr>
          </a:lstStyle>
          <a:p>
            <a:pPr rtl="0" fontAlgn="base">
              <a:spcAft>
                <a:spcPct val="0"/>
              </a:spcAft>
              <a:defRPr/>
            </a:pPr>
            <a:fld id="{6618F292-B94B-4228-9181-ED9595D19C38}" type="slidenum">
              <a:rPr lang="de-DE" kern="120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rPr>
              <a:pPr rtl="0" fontAlgn="base">
                <a:spcAft>
                  <a:spcPct val="0"/>
                </a:spcAft>
                <a:defRPr/>
              </a:pPr>
              <a:t>‹Nr.›</a:t>
            </a:fld>
            <a:endParaRPr lang="de-DE" kern="1200">
              <a:solidFill>
                <a:srgbClr val="000000"/>
              </a:solidFill>
              <a:latin typeface="Tahoma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Tahoma" pitchFamily="34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lr>
          <a:srgbClr val="005193"/>
        </a:buClr>
        <a:buSzPct val="80000"/>
        <a:buFont typeface="Wingdings" pitchFamily="2" charset="2"/>
        <a:buChar char="n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715963" indent="-173038" algn="l" rtl="0" eaLnBrk="0" fontAlgn="base" hangingPunct="0">
        <a:spcBef>
          <a:spcPct val="20000"/>
        </a:spcBef>
        <a:spcAft>
          <a:spcPct val="0"/>
        </a:spcAft>
        <a:buClr>
          <a:srgbClr val="005193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2pPr>
      <a:lvl3pPr marL="1168400" indent="-160338" algn="l" rtl="0" eaLnBrk="0" fontAlgn="base" hangingPunct="0">
        <a:spcBef>
          <a:spcPct val="20000"/>
        </a:spcBef>
        <a:spcAft>
          <a:spcPct val="0"/>
        </a:spcAft>
        <a:buClr>
          <a:srgbClr val="005193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574800" indent="-158750" algn="l" rtl="0" eaLnBrk="0" fontAlgn="base" hangingPunct="0">
        <a:spcBef>
          <a:spcPct val="20000"/>
        </a:spcBef>
        <a:spcAft>
          <a:spcPct val="0"/>
        </a:spcAft>
        <a:buClr>
          <a:srgbClr val="005193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1982788" indent="-153988" algn="l" rtl="0" eaLnBrk="0" fontAlgn="base" hangingPunct="0">
        <a:spcBef>
          <a:spcPct val="20000"/>
        </a:spcBef>
        <a:spcAft>
          <a:spcPct val="0"/>
        </a:spcAft>
        <a:buClr>
          <a:srgbClr val="005193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5pPr>
      <a:lvl6pPr marL="2439988" indent="-153988" algn="l" rtl="0" fontAlgn="base">
        <a:spcBef>
          <a:spcPct val="20000"/>
        </a:spcBef>
        <a:spcAft>
          <a:spcPct val="0"/>
        </a:spcAft>
        <a:buClr>
          <a:srgbClr val="005193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6pPr>
      <a:lvl7pPr marL="2897188" indent="-153988" algn="l" rtl="0" fontAlgn="base">
        <a:spcBef>
          <a:spcPct val="20000"/>
        </a:spcBef>
        <a:spcAft>
          <a:spcPct val="0"/>
        </a:spcAft>
        <a:buClr>
          <a:srgbClr val="005193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7pPr>
      <a:lvl8pPr marL="3354388" indent="-153988" algn="l" rtl="0" fontAlgn="base">
        <a:spcBef>
          <a:spcPct val="20000"/>
        </a:spcBef>
        <a:spcAft>
          <a:spcPct val="0"/>
        </a:spcAft>
        <a:buClr>
          <a:srgbClr val="005193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8pPr>
      <a:lvl9pPr marL="3811588" indent="-153988" algn="l" rtl="0" fontAlgn="base">
        <a:spcBef>
          <a:spcPct val="20000"/>
        </a:spcBef>
        <a:spcAft>
          <a:spcPct val="0"/>
        </a:spcAft>
        <a:buClr>
          <a:srgbClr val="005193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wmf"/><Relationship Id="rId5" Type="http://schemas.openxmlformats.org/officeDocument/2006/relationships/diagramColors" Target="../diagrams/colors2.xml"/><Relationship Id="rId10" Type="http://schemas.openxmlformats.org/officeDocument/2006/relationships/image" Target="../media/image13.wmf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MODUS </a:t>
            </a:r>
            <a:r>
              <a:rPr lang="de-DE" dirty="0" err="1" smtClean="0"/>
              <a:t>Consult</a:t>
            </a:r>
            <a:r>
              <a:rPr lang="de-DE" dirty="0" smtClean="0"/>
              <a:t> MES</a:t>
            </a:r>
            <a:endParaRPr lang="de-DE" dirty="0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idx="1"/>
          </p:nvPr>
        </p:nvGraphicFramePr>
        <p:xfrm>
          <a:off x="495300" y="1066800"/>
          <a:ext cx="9139238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1686911" y="195492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latin typeface="Tahoma" pitchFamily="34" charset="0"/>
                <a:cs typeface="Tahoma" pitchFamily="34" charset="0"/>
              </a:rPr>
              <a:t>MODUS </a:t>
            </a:r>
            <a:r>
              <a:rPr lang="de-DE" sz="1200" dirty="0" err="1" smtClean="0">
                <a:latin typeface="Tahoma" pitchFamily="34" charset="0"/>
                <a:cs typeface="Tahoma" pitchFamily="34" charset="0"/>
              </a:rPr>
              <a:t>Consult</a:t>
            </a:r>
            <a:r>
              <a:rPr lang="de-DE" sz="1200" dirty="0" smtClean="0">
                <a:latin typeface="Tahoma" pitchFamily="34" charset="0"/>
                <a:cs typeface="Tahoma" pitchFamily="34" charset="0"/>
              </a:rPr>
              <a:t> MES:</a:t>
            </a:r>
          </a:p>
          <a:p>
            <a:pPr algn="ctr"/>
            <a:r>
              <a:rPr lang="de-DE" sz="1200" dirty="0" smtClean="0">
                <a:latin typeface="Tahoma" pitchFamily="34" charset="0"/>
                <a:cs typeface="Tahoma" pitchFamily="34" charset="0"/>
              </a:rPr>
              <a:t>Ganzheitlich integriert!</a:t>
            </a:r>
            <a:endParaRPr lang="de-DE" sz="12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5" name="Picture 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05219"/>
            <a:ext cx="9906000" cy="565908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MODUS  </a:t>
            </a:r>
            <a:r>
              <a:rPr lang="de-DE" dirty="0" err="1" smtClean="0"/>
              <a:t>Consult</a:t>
            </a:r>
            <a:r>
              <a:rPr lang="de-DE" dirty="0" smtClean="0"/>
              <a:t> MES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</p:nvPr>
        </p:nvGraphicFramePr>
        <p:xfrm>
          <a:off x="495300" y="1066800"/>
          <a:ext cx="9139238" cy="502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38648" y="3452649"/>
            <a:ext cx="2739899" cy="143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" descr="20070909_Terminal_MP_Neutra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62097" y="4898802"/>
            <a:ext cx="1488378" cy="1104671"/>
          </a:xfrm>
          <a:prstGeom prst="rect">
            <a:avLst/>
          </a:prstGeom>
          <a:noFill/>
        </p:spPr>
      </p:pic>
      <p:pic>
        <p:nvPicPr>
          <p:cNvPr id="13" name="Picture 8" descr="20070909_Terminal_MP_Neutra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48152" y="1283244"/>
            <a:ext cx="1404301" cy="1042269"/>
          </a:xfrm>
          <a:prstGeom prst="rect">
            <a:avLst/>
          </a:prstGeom>
          <a:noFill/>
        </p:spPr>
      </p:pic>
      <p:pic>
        <p:nvPicPr>
          <p:cNvPr id="14" name="Picture 83" descr="MCBD07111_0000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17960" y="1083005"/>
            <a:ext cx="1724838" cy="1471009"/>
          </a:xfrm>
          <a:prstGeom prst="rect">
            <a:avLst/>
          </a:prstGeom>
          <a:noFill/>
        </p:spPr>
      </p:pic>
      <p:pic>
        <p:nvPicPr>
          <p:cNvPr id="15" name="Picture 78" descr="MCPE02387_0000[1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03359" y="2984183"/>
            <a:ext cx="1280088" cy="1225210"/>
          </a:xfrm>
          <a:prstGeom prst="rect">
            <a:avLst/>
          </a:prstGeom>
          <a:noFill/>
        </p:spPr>
      </p:pic>
      <p:pic>
        <p:nvPicPr>
          <p:cNvPr id="17" name="Picture 85" descr="MCj00823410000[1]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41832" y="3307708"/>
            <a:ext cx="586059" cy="570610"/>
          </a:xfrm>
          <a:prstGeom prst="rect">
            <a:avLst/>
          </a:prstGeom>
          <a:noFill/>
        </p:spPr>
      </p:pic>
      <p:pic>
        <p:nvPicPr>
          <p:cNvPr id="772099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49972" y="3195719"/>
            <a:ext cx="1939159" cy="130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feld 21"/>
          <p:cNvSpPr txBox="1"/>
          <p:nvPr/>
        </p:nvSpPr>
        <p:spPr>
          <a:xfrm>
            <a:off x="3925614" y="27274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latin typeface="Tahoma" pitchFamily="34" charset="0"/>
                <a:cs typeface="Tahoma" pitchFamily="34" charset="0"/>
              </a:rPr>
              <a:t>Geschlossener Regelkreis:</a:t>
            </a:r>
          </a:p>
          <a:p>
            <a:pPr algn="ctr"/>
            <a:r>
              <a:rPr lang="de-DE" sz="1200" dirty="0" smtClean="0">
                <a:latin typeface="Tahoma" pitchFamily="34" charset="0"/>
                <a:cs typeface="Tahoma" pitchFamily="34" charset="0"/>
              </a:rPr>
              <a:t>MODUS </a:t>
            </a:r>
            <a:r>
              <a:rPr lang="de-DE" sz="1200" dirty="0" err="1" smtClean="0">
                <a:latin typeface="Tahoma" pitchFamily="34" charset="0"/>
                <a:cs typeface="Tahoma" pitchFamily="34" charset="0"/>
              </a:rPr>
              <a:t>Consult</a:t>
            </a:r>
            <a:r>
              <a:rPr lang="de-DE" sz="1200" dirty="0" smtClean="0">
                <a:latin typeface="Tahoma" pitchFamily="34" charset="0"/>
                <a:cs typeface="Tahoma" pitchFamily="34" charset="0"/>
              </a:rPr>
              <a:t> MES</a:t>
            </a:r>
            <a:endParaRPr lang="de-DE" sz="12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de-DE" dirty="0"/>
          </a:p>
        </p:txBody>
      </p:sp>
      <p:pic>
        <p:nvPicPr>
          <p:cNvPr id="9" name="Grafik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543" y="1038020"/>
            <a:ext cx="8141629" cy="51105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MODUS </a:t>
            </a:r>
            <a:r>
              <a:rPr lang="de-DE" dirty="0" err="1" smtClean="0"/>
              <a:t>Consult</a:t>
            </a:r>
            <a:r>
              <a:rPr lang="de-DE" smtClean="0"/>
              <a:t> MES</a:t>
            </a:r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theme/theme1.xml><?xml version="1.0" encoding="utf-8"?>
<a:theme xmlns:a="http://schemas.openxmlformats.org/drawingml/2006/main" name="1_MODUS Consult Master Slide v2 (subtitle)">
  <a:themeElements>
    <a:clrScheme name="">
      <a:dk1>
        <a:srgbClr val="000000"/>
      </a:dk1>
      <a:lt1>
        <a:srgbClr val="FFFFFF"/>
      </a:lt1>
      <a:dk2>
        <a:srgbClr val="000000"/>
      </a:dk2>
      <a:lt2>
        <a:srgbClr val="CC0000"/>
      </a:lt2>
      <a:accent1>
        <a:srgbClr val="DDDDDD"/>
      </a:accent1>
      <a:accent2>
        <a:srgbClr val="CC0000"/>
      </a:accent2>
      <a:accent3>
        <a:srgbClr val="FFFFFF"/>
      </a:accent3>
      <a:accent4>
        <a:srgbClr val="000000"/>
      </a:accent4>
      <a:accent5>
        <a:srgbClr val="EBEBEB"/>
      </a:accent5>
      <a:accent6>
        <a:srgbClr val="B90000"/>
      </a:accent6>
      <a:hlink>
        <a:srgbClr val="000099"/>
      </a:hlink>
      <a:folHlink>
        <a:srgbClr val="CC99FF"/>
      </a:folHlink>
    </a:clrScheme>
    <a:fontScheme name="1_MODUS Consult Master Slide v2 (subtitle)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MODUS Consult Master Slide v2 (subtitle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US Consult Master Slide v2 (subtitle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US Consult Master Slide v2 (subtitle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US Consult Master Slide v2 (subtitle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US Consult Master Slide v2 (subtitle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US Consult Master Slide v2 (subtitle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US Consult Master Slide v2 (subtitle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US Consult Master Slide v2 (subtitle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US Consult Master Slide v2 (subtitle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US Consult Master Slide v2 (subtitle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US Consult Master Slide v2 (subtitle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US Consult Master Slide v2 (subtitle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US Consult Master Slide v2 (subtitle) 1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C00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E78A2D"/>
        </a:accent6>
        <a:hlink>
          <a:srgbClr val="000099"/>
        </a:hlink>
        <a:folHlink>
          <a:srgbClr val="CC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US Consult Master Slide v2 (subtitle) 1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DDDDDD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E78A2D"/>
        </a:accent6>
        <a:hlink>
          <a:srgbClr val="000099"/>
        </a:hlink>
        <a:folHlink>
          <a:srgbClr val="CC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US Consult Master Slide v2 (subtitle) 15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DDDDDD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E78A5C"/>
        </a:accent6>
        <a:hlink>
          <a:srgbClr val="000099"/>
        </a:hlink>
        <a:folHlink>
          <a:srgbClr val="CC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US Consult Master Slide v2 (subtitle) 16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DDDDDD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B90000"/>
        </a:accent6>
        <a:hlink>
          <a:srgbClr val="000099"/>
        </a:hlink>
        <a:folHlink>
          <a:srgbClr val="CC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DUS Consult Master Slide">
  <a:themeElements>
    <a:clrScheme name="MODUS Consult Master Slide 1">
      <a:dk1>
        <a:srgbClr val="000000"/>
      </a:dk1>
      <a:lt1>
        <a:srgbClr val="FFFFFF"/>
      </a:lt1>
      <a:dk2>
        <a:srgbClr val="FFFFFF"/>
      </a:dk2>
      <a:lt2>
        <a:srgbClr val="D2D4D5"/>
      </a:lt2>
      <a:accent1>
        <a:srgbClr val="0A50A1"/>
      </a:accent1>
      <a:accent2>
        <a:srgbClr val="E2001A"/>
      </a:accent2>
      <a:accent3>
        <a:srgbClr val="FFFFFF"/>
      </a:accent3>
      <a:accent4>
        <a:srgbClr val="000000"/>
      </a:accent4>
      <a:accent5>
        <a:srgbClr val="AAB3CD"/>
      </a:accent5>
      <a:accent6>
        <a:srgbClr val="CD0016"/>
      </a:accent6>
      <a:hlink>
        <a:srgbClr val="84BD53"/>
      </a:hlink>
      <a:folHlink>
        <a:srgbClr val="EA6523"/>
      </a:folHlink>
    </a:clrScheme>
    <a:fontScheme name="MODUS Consult Master Slid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80000"/>
          <a:buFontTx/>
          <a:buBlip>
            <a:blip xmlns:r="http://schemas.openxmlformats.org/officeDocument/2006/relationships" r:embed="rId1"/>
          </a:buBlip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80000"/>
          <a:buFontTx/>
          <a:buBlip>
            <a:blip xmlns:r="http://schemas.openxmlformats.org/officeDocument/2006/relationships" r:embed="rId1"/>
          </a:buBlip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MODUS Consult Master Slide 1">
        <a:dk1>
          <a:srgbClr val="000000"/>
        </a:dk1>
        <a:lt1>
          <a:srgbClr val="FFFFFF"/>
        </a:lt1>
        <a:dk2>
          <a:srgbClr val="FFFFFF"/>
        </a:dk2>
        <a:lt2>
          <a:srgbClr val="D2D4D5"/>
        </a:lt2>
        <a:accent1>
          <a:srgbClr val="0A50A1"/>
        </a:accent1>
        <a:accent2>
          <a:srgbClr val="E2001A"/>
        </a:accent2>
        <a:accent3>
          <a:srgbClr val="FFFFFF"/>
        </a:accent3>
        <a:accent4>
          <a:srgbClr val="000000"/>
        </a:accent4>
        <a:accent5>
          <a:srgbClr val="AAB3CD"/>
        </a:accent5>
        <a:accent6>
          <a:srgbClr val="CD0016"/>
        </a:accent6>
        <a:hlink>
          <a:srgbClr val="84BD53"/>
        </a:hlink>
        <a:folHlink>
          <a:srgbClr val="EA65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</Words>
  <Application>Microsoft PowerPoint</Application>
  <PresentationFormat>A4-Papier (210x297 mm)</PresentationFormat>
  <Paragraphs>15</Paragraphs>
  <Slides>4</Slides>
  <Notes>2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7" baseType="lpstr">
      <vt:lpstr>1_MODUS Consult Master Slide v2 (subtitle)</vt:lpstr>
      <vt:lpstr>MODUS Consult Master Slide</vt:lpstr>
      <vt:lpstr>Image</vt:lpstr>
      <vt:lpstr>MODUS Consult MES</vt:lpstr>
      <vt:lpstr>Folie 2</vt:lpstr>
      <vt:lpstr>MODUS  Consult MES</vt:lpstr>
      <vt:lpstr>MODUS Consult MES</vt:lpstr>
    </vt:vector>
  </TitlesOfParts>
  <Company>Modus Consult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Prozessfertigung mit Navision</dc:title>
  <dc:creator>Martin Schlamann</dc:creator>
  <cp:lastModifiedBy>.</cp:lastModifiedBy>
  <cp:revision>475</cp:revision>
  <dcterms:created xsi:type="dcterms:W3CDTF">2005-11-02T16:00:22Z</dcterms:created>
  <dcterms:modified xsi:type="dcterms:W3CDTF">2009-03-28T11:40:40Z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Aktuelle Version der PowerPoint zur Branchenlösung modus plastics.</vt:lpwstr>
  </property>
  <property fmtid="{D5CDD505-2E9C-101B-9397-08002B2CF9AE}" pid="3" name="Owner">
    <vt:lpwstr>Martin Schlamann</vt:lpwstr>
  </property>
  <property fmtid="{D5CDD505-2E9C-101B-9397-08002B2CF9AE}" pid="4" name="Status">
    <vt:lpwstr>Endgültig</vt:lpwstr>
  </property>
</Properties>
</file>