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Übersicht der Sortiersysteme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Items/min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A1-40DB-9705-E4AAC56BE5B0}"/>
              </c:ext>
            </c:extLst>
          </c:dPt>
          <c:cat>
            <c:strRef>
              <c:f>Sheet1!$A$2:$A$9</c:f>
              <c:strCache>
                <c:ptCount val="8"/>
                <c:pt idx="0">
                  <c:v>Pusher</c:v>
                </c:pt>
                <c:pt idx="1">
                  <c:v>Transfer
(Pop-up 90°)</c:v>
                </c:pt>
                <c:pt idx="2">
                  <c:v>Multibelt
(Pop-up 45°)</c:v>
                </c:pt>
                <c:pt idx="3">
                  <c:v>Truxorter
(Pop-up 45°)</c:v>
                </c:pt>
                <c:pt idx="4">
                  <c:v>Pocketsorter</c:v>
                </c:pt>
                <c:pt idx="5">
                  <c:v>Traysorter</c:v>
                </c:pt>
                <c:pt idx="6">
                  <c:v>Posisorter
(Sliding Shoe Sorter)</c:v>
                </c:pt>
                <c:pt idx="7">
                  <c:v>Cross Belt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26</c:v>
                </c:pt>
                <c:pt idx="2">
                  <c:v>50</c:v>
                </c:pt>
                <c:pt idx="3">
                  <c:v>108</c:v>
                </c:pt>
                <c:pt idx="4">
                  <c:v>183.5</c:v>
                </c:pt>
                <c:pt idx="5">
                  <c:v>250</c:v>
                </c:pt>
                <c:pt idx="6">
                  <c:v>283</c:v>
                </c:pt>
                <c:pt idx="7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A-4A97-AA0F-D66D74D977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Pusher</c:v>
                </c:pt>
                <c:pt idx="1">
                  <c:v>Transfer
(Pop-up 90°)</c:v>
                </c:pt>
                <c:pt idx="2">
                  <c:v>Multibelt
(Pop-up 45°)</c:v>
                </c:pt>
                <c:pt idx="3">
                  <c:v>Truxorter
(Pop-up 45°)</c:v>
                </c:pt>
                <c:pt idx="4">
                  <c:v>Pocketsorter</c:v>
                </c:pt>
                <c:pt idx="5">
                  <c:v>Traysorter</c:v>
                </c:pt>
                <c:pt idx="6">
                  <c:v>Posisorter
(Sliding Shoe Sorter)</c:v>
                </c:pt>
                <c:pt idx="7">
                  <c:v>Cross Belt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670A-4A97-AA0F-D66D74D97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100320"/>
        <c:axId val="4287567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Items/hour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A1-40DB-9705-E4AAC56BE5B0}"/>
              </c:ext>
            </c:extLst>
          </c:dPt>
          <c:cat>
            <c:strRef>
              <c:f>Sheet1!$A$2:$A$9</c:f>
              <c:strCache>
                <c:ptCount val="8"/>
                <c:pt idx="0">
                  <c:v>Pusher</c:v>
                </c:pt>
                <c:pt idx="1">
                  <c:v>Transfer
(Pop-up 90°)</c:v>
                </c:pt>
                <c:pt idx="2">
                  <c:v>Multibelt
(Pop-up 45°)</c:v>
                </c:pt>
                <c:pt idx="3">
                  <c:v>Truxorter
(Pop-up 45°)</c:v>
                </c:pt>
                <c:pt idx="4">
                  <c:v>Pocketsorter</c:v>
                </c:pt>
                <c:pt idx="5">
                  <c:v>Traysorter</c:v>
                </c:pt>
                <c:pt idx="6">
                  <c:v>Posisorter
(Sliding Shoe Sorter)</c:v>
                </c:pt>
                <c:pt idx="7">
                  <c:v>Cross Belt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1200</c:v>
                </c:pt>
                <c:pt idx="1">
                  <c:v>1600</c:v>
                </c:pt>
                <c:pt idx="2">
                  <c:v>3000</c:v>
                </c:pt>
                <c:pt idx="3">
                  <c:v>6500</c:v>
                </c:pt>
                <c:pt idx="4">
                  <c:v>11000</c:v>
                </c:pt>
                <c:pt idx="5">
                  <c:v>15000</c:v>
                </c:pt>
                <c:pt idx="6">
                  <c:v>17000</c:v>
                </c:pt>
                <c:pt idx="7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A-4A97-AA0F-D66D74D97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9377152"/>
        <c:axId val="359376824"/>
      </c:barChart>
      <c:catAx>
        <c:axId val="3531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8756792"/>
        <c:crosses val="autoZero"/>
        <c:auto val="1"/>
        <c:lblAlgn val="ctr"/>
        <c:lblOffset val="100"/>
        <c:noMultiLvlLbl val="0"/>
      </c:catAx>
      <c:valAx>
        <c:axId val="428756792"/>
        <c:scaling>
          <c:orientation val="minMax"/>
          <c:max val="36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Anwendungstypische</a:t>
                </a:r>
                <a:r>
                  <a:rPr lang="de-DE" baseline="0" dirty="0"/>
                  <a:t> Sortierleistung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3100320"/>
        <c:crosses val="autoZero"/>
        <c:crossBetween val="between"/>
      </c:valAx>
      <c:valAx>
        <c:axId val="359376824"/>
        <c:scaling>
          <c:orientation val="minMax"/>
          <c:max val="2200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9377152"/>
        <c:crosses val="max"/>
        <c:crossBetween val="between"/>
      </c:valAx>
      <c:catAx>
        <c:axId val="35937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376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8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1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5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8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2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4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54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1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F71A-603A-41E2-8CA5-481EB48DE2AF}" type="datetimeFigureOut">
              <a:rPr lang="de-DE" smtClean="0"/>
              <a:t>10.08.2017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21BF-FBCA-4BA2-AB91-E73BF35418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6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324025"/>
              </p:ext>
            </p:extLst>
          </p:nvPr>
        </p:nvGraphicFramePr>
        <p:xfrm>
          <a:off x="498764" y="581891"/>
          <a:ext cx="10855036" cy="559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9743" y="5411830"/>
            <a:ext cx="98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Sortierung/Minute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91602" y="5411830"/>
            <a:ext cx="105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Sortierung/Stunde</a:t>
            </a:r>
          </a:p>
        </p:txBody>
      </p:sp>
    </p:spTree>
    <p:extLst>
      <p:ext uri="{BB962C8B-B14F-4D97-AF65-F5344CB8AC3E}">
        <p14:creationId xmlns:p14="http://schemas.microsoft.com/office/powerpoint/2010/main" val="5184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4" y="515026"/>
            <a:ext cx="11611352" cy="56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Kunold</dc:creator>
  <cp:lastModifiedBy>Johanna Kunold</cp:lastModifiedBy>
  <cp:revision>24</cp:revision>
  <dcterms:created xsi:type="dcterms:W3CDTF">2017-08-09T07:43:09Z</dcterms:created>
  <dcterms:modified xsi:type="dcterms:W3CDTF">2017-08-10T13:30:00Z</dcterms:modified>
</cp:coreProperties>
</file>